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1"/>
  </p:notesMasterIdLst>
  <p:sldIdLst>
    <p:sldId id="299" r:id="rId4"/>
    <p:sldId id="443" r:id="rId5"/>
    <p:sldId id="452" r:id="rId6"/>
    <p:sldId id="454" r:id="rId7"/>
    <p:sldId id="461" r:id="rId8"/>
    <p:sldId id="455" r:id="rId9"/>
    <p:sldId id="459" r:id="rId10"/>
    <p:sldId id="448" r:id="rId11"/>
    <p:sldId id="426" r:id="rId12"/>
    <p:sldId id="458" r:id="rId13"/>
    <p:sldId id="447" r:id="rId14"/>
    <p:sldId id="442" r:id="rId15"/>
    <p:sldId id="456" r:id="rId16"/>
    <p:sldId id="460" r:id="rId17"/>
    <p:sldId id="449" r:id="rId18"/>
    <p:sldId id="450" r:id="rId19"/>
    <p:sldId id="44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003D"/>
    <a:srgbClr val="414042"/>
    <a:srgbClr val="EE7600"/>
    <a:srgbClr val="4A001B"/>
    <a:srgbClr val="640000"/>
    <a:srgbClr val="A7A8AA"/>
    <a:srgbClr val="D0D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98" autoAdjust="0"/>
    <p:restoredTop sz="94656"/>
  </p:normalViewPr>
  <p:slideViewPr>
    <p:cSldViewPr snapToGrid="0">
      <p:cViewPr varScale="1">
        <p:scale>
          <a:sx n="107" d="100"/>
          <a:sy n="107" d="100"/>
        </p:scale>
        <p:origin x="1168" y="160"/>
      </p:cViewPr>
      <p:guideLst/>
    </p:cSldViewPr>
  </p:slideViewPr>
  <p:notesTextViewPr>
    <p:cViewPr>
      <p:scale>
        <a:sx n="3" d="2"/>
        <a:sy n="3" d="2"/>
      </p:scale>
      <p:origin x="0" y="0"/>
    </p:cViewPr>
  </p:notesTextViewPr>
  <p:notesViewPr>
    <p:cSldViewPr snapToGrid="0">
      <p:cViewPr varScale="1">
        <p:scale>
          <a:sx n="99" d="100"/>
          <a:sy n="99" d="100"/>
        </p:scale>
        <p:origin x="313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Quirion" userId="9992dac9-a86d-46e1-ae69-5ad69d8b83a9" providerId="ADAL" clId="{A6F4DD66-8311-4924-9049-E3E2F326F08D}"/>
    <pc:docChg chg="undo redo custSel addSld delSld modSld sldOrd">
      <pc:chgData name="Alexandra Quirion" userId="9992dac9-a86d-46e1-ae69-5ad69d8b83a9" providerId="ADAL" clId="{A6F4DD66-8311-4924-9049-E3E2F326F08D}" dt="2024-03-05T13:05:42.440" v="3175" actId="20577"/>
      <pc:docMkLst>
        <pc:docMk/>
      </pc:docMkLst>
      <pc:sldChg chg="addSp delSp modSp del mod setBg">
        <pc:chgData name="Alexandra Quirion" userId="9992dac9-a86d-46e1-ae69-5ad69d8b83a9" providerId="ADAL" clId="{A6F4DD66-8311-4924-9049-E3E2F326F08D}" dt="2024-02-28T16:47:21.877" v="1652" actId="2696"/>
        <pc:sldMkLst>
          <pc:docMk/>
          <pc:sldMk cId="4094802953" sldId="298"/>
        </pc:sldMkLst>
        <pc:spChg chg="mod ord">
          <ac:chgData name="Alexandra Quirion" userId="9992dac9-a86d-46e1-ae69-5ad69d8b83a9" providerId="ADAL" clId="{A6F4DD66-8311-4924-9049-E3E2F326F08D}" dt="2024-02-28T16:34:54.870" v="1368" actId="26606"/>
          <ac:spMkLst>
            <pc:docMk/>
            <pc:sldMk cId="4094802953" sldId="298"/>
            <ac:spMk id="2" creationId="{30A68089-DD6B-322F-2A1A-5B31CCC037D2}"/>
          </ac:spMkLst>
        </pc:spChg>
        <pc:spChg chg="mod">
          <ac:chgData name="Alexandra Quirion" userId="9992dac9-a86d-46e1-ae69-5ad69d8b83a9" providerId="ADAL" clId="{A6F4DD66-8311-4924-9049-E3E2F326F08D}" dt="2024-02-28T16:34:54.870" v="1368" actId="26606"/>
          <ac:spMkLst>
            <pc:docMk/>
            <pc:sldMk cId="4094802953" sldId="298"/>
            <ac:spMk id="3" creationId="{3954B28E-C538-4585-0FD1-2001B4C0EAA9}"/>
          </ac:spMkLst>
        </pc:spChg>
        <pc:spChg chg="add del">
          <ac:chgData name="Alexandra Quirion" userId="9992dac9-a86d-46e1-ae69-5ad69d8b83a9" providerId="ADAL" clId="{A6F4DD66-8311-4924-9049-E3E2F326F08D}" dt="2024-02-28T16:34:54.870" v="1368" actId="26606"/>
          <ac:spMkLst>
            <pc:docMk/>
            <pc:sldMk cId="4094802953" sldId="298"/>
            <ac:spMk id="9" creationId="{058A14AF-9FB5-4CC7-BA35-E8E85D3EDF0E}"/>
          </ac:spMkLst>
        </pc:spChg>
        <pc:spChg chg="add del">
          <ac:chgData name="Alexandra Quirion" userId="9992dac9-a86d-46e1-ae69-5ad69d8b83a9" providerId="ADAL" clId="{A6F4DD66-8311-4924-9049-E3E2F326F08D}" dt="2024-02-28T16:34:54.870" v="1368" actId="26606"/>
          <ac:spMkLst>
            <pc:docMk/>
            <pc:sldMk cId="4094802953" sldId="298"/>
            <ac:spMk id="11" creationId="{3A9A4357-BD1D-4622-A4FE-766E6AB8DE84}"/>
          </ac:spMkLst>
        </pc:spChg>
        <pc:spChg chg="add del">
          <ac:chgData name="Alexandra Quirion" userId="9992dac9-a86d-46e1-ae69-5ad69d8b83a9" providerId="ADAL" clId="{A6F4DD66-8311-4924-9049-E3E2F326F08D}" dt="2024-02-28T16:34:54.870" v="1368" actId="26606"/>
          <ac:spMkLst>
            <pc:docMk/>
            <pc:sldMk cId="4094802953" sldId="298"/>
            <ac:spMk id="13" creationId="{E659831F-0D9A-4C63-9EBB-8435B85A440F}"/>
          </ac:spMkLst>
        </pc:spChg>
        <pc:spChg chg="add del">
          <ac:chgData name="Alexandra Quirion" userId="9992dac9-a86d-46e1-ae69-5ad69d8b83a9" providerId="ADAL" clId="{A6F4DD66-8311-4924-9049-E3E2F326F08D}" dt="2024-02-28T16:34:54.870" v="1368" actId="26606"/>
          <ac:spMkLst>
            <pc:docMk/>
            <pc:sldMk cId="4094802953" sldId="298"/>
            <ac:spMk id="15" creationId="{E6995CE5-F890-4ABA-82A2-26507CE8D2A3}"/>
          </ac:spMkLst>
        </pc:spChg>
        <pc:graphicFrameChg chg="add del mod">
          <ac:chgData name="Alexandra Quirion" userId="9992dac9-a86d-46e1-ae69-5ad69d8b83a9" providerId="ADAL" clId="{A6F4DD66-8311-4924-9049-E3E2F326F08D}" dt="2024-02-28T16:37:31.586" v="1372" actId="478"/>
          <ac:graphicFrameMkLst>
            <pc:docMk/>
            <pc:sldMk cId="4094802953" sldId="298"/>
            <ac:graphicFrameMk id="4" creationId="{BD7CCE1D-F6DE-17C5-C0FB-A13261A71E87}"/>
          </ac:graphicFrameMkLst>
        </pc:graphicFrameChg>
      </pc:sldChg>
      <pc:sldChg chg="addSp delSp modSp mod">
        <pc:chgData name="Alexandra Quirion" userId="9992dac9-a86d-46e1-ae69-5ad69d8b83a9" providerId="ADAL" clId="{A6F4DD66-8311-4924-9049-E3E2F326F08D}" dt="2024-03-05T13:05:42.440" v="3175" actId="20577"/>
        <pc:sldMkLst>
          <pc:docMk/>
          <pc:sldMk cId="882171295" sldId="299"/>
        </pc:sldMkLst>
        <pc:spChg chg="mod">
          <ac:chgData name="Alexandra Quirion" userId="9992dac9-a86d-46e1-ae69-5ad69d8b83a9" providerId="ADAL" clId="{A6F4DD66-8311-4924-9049-E3E2F326F08D}" dt="2024-03-05T13:04:37.365" v="3159" actId="20577"/>
          <ac:spMkLst>
            <pc:docMk/>
            <pc:sldMk cId="882171295" sldId="299"/>
            <ac:spMk id="2" creationId="{7B54D2EB-1207-AA89-3DC5-6EFF861E8E79}"/>
          </ac:spMkLst>
        </pc:spChg>
        <pc:spChg chg="mod">
          <ac:chgData name="Alexandra Quirion" userId="9992dac9-a86d-46e1-ae69-5ad69d8b83a9" providerId="ADAL" clId="{A6F4DD66-8311-4924-9049-E3E2F326F08D}" dt="2024-02-23T19:01:48.484" v="78" actId="27636"/>
          <ac:spMkLst>
            <pc:docMk/>
            <pc:sldMk cId="882171295" sldId="299"/>
            <ac:spMk id="3" creationId="{DB096A79-F663-DFAD-1E22-CECD70C7AFD2}"/>
          </ac:spMkLst>
        </pc:spChg>
        <pc:spChg chg="add mod">
          <ac:chgData name="Alexandra Quirion" userId="9992dac9-a86d-46e1-ae69-5ad69d8b83a9" providerId="ADAL" clId="{A6F4DD66-8311-4924-9049-E3E2F326F08D}" dt="2024-03-05T13:05:42.440" v="3175" actId="20577"/>
          <ac:spMkLst>
            <pc:docMk/>
            <pc:sldMk cId="882171295" sldId="299"/>
            <ac:spMk id="4" creationId="{3D841EAA-6F82-1887-563E-87CA5A1BD728}"/>
          </ac:spMkLst>
        </pc:spChg>
        <pc:spChg chg="add del mod">
          <ac:chgData name="Alexandra Quirion" userId="9992dac9-a86d-46e1-ae69-5ad69d8b83a9" providerId="ADAL" clId="{A6F4DD66-8311-4924-9049-E3E2F326F08D}" dt="2024-02-28T19:08:31.398" v="2123" actId="478"/>
          <ac:spMkLst>
            <pc:docMk/>
            <pc:sldMk cId="882171295" sldId="299"/>
            <ac:spMk id="5" creationId="{B7BA86AE-2DBE-F913-03B4-D7660DA65CDA}"/>
          </ac:spMkLst>
        </pc:spChg>
        <pc:spChg chg="mod">
          <ac:chgData name="Alexandra Quirion" userId="9992dac9-a86d-46e1-ae69-5ad69d8b83a9" providerId="ADAL" clId="{A6F4DD66-8311-4924-9049-E3E2F326F08D}" dt="2024-02-23T19:01:32.878" v="29" actId="20577"/>
          <ac:spMkLst>
            <pc:docMk/>
            <pc:sldMk cId="882171295" sldId="299"/>
            <ac:spMk id="6" creationId="{3724FD77-1F81-00E6-F642-FBD39BA7CD02}"/>
          </ac:spMkLst>
        </pc:spChg>
        <pc:spChg chg="add mod">
          <ac:chgData name="Alexandra Quirion" userId="9992dac9-a86d-46e1-ae69-5ad69d8b83a9" providerId="ADAL" clId="{A6F4DD66-8311-4924-9049-E3E2F326F08D}" dt="2024-02-28T19:10:11.232" v="2140" actId="20577"/>
          <ac:spMkLst>
            <pc:docMk/>
            <pc:sldMk cId="882171295" sldId="299"/>
            <ac:spMk id="10" creationId="{A26CA697-BA4A-AAF0-6617-B569596DCA44}"/>
          </ac:spMkLst>
        </pc:spChg>
        <pc:picChg chg="del mod">
          <ac:chgData name="Alexandra Quirion" userId="9992dac9-a86d-46e1-ae69-5ad69d8b83a9" providerId="ADAL" clId="{A6F4DD66-8311-4924-9049-E3E2F326F08D}" dt="2024-02-28T18:54:20.403" v="2047" actId="478"/>
          <ac:picMkLst>
            <pc:docMk/>
            <pc:sldMk cId="882171295" sldId="299"/>
            <ac:picMk id="7" creationId="{F8C0DDA0-9EFC-B05E-490C-02CF984DFF3A}"/>
          </ac:picMkLst>
        </pc:picChg>
        <pc:picChg chg="add del mod">
          <ac:chgData name="Alexandra Quirion" userId="9992dac9-a86d-46e1-ae69-5ad69d8b83a9" providerId="ADAL" clId="{A6F4DD66-8311-4924-9049-E3E2F326F08D}" dt="2024-02-28T19:07:46.213" v="2111" actId="478"/>
          <ac:picMkLst>
            <pc:docMk/>
            <pc:sldMk cId="882171295" sldId="299"/>
            <ac:picMk id="8" creationId="{8720028D-4912-9135-2A72-8C39DC27C239}"/>
          </ac:picMkLst>
        </pc:picChg>
        <pc:picChg chg="add mod modCrop">
          <ac:chgData name="Alexandra Quirion" userId="9992dac9-a86d-46e1-ae69-5ad69d8b83a9" providerId="ADAL" clId="{A6F4DD66-8311-4924-9049-E3E2F326F08D}" dt="2024-02-28T19:08:34.320" v="2124" actId="1076"/>
          <ac:picMkLst>
            <pc:docMk/>
            <pc:sldMk cId="882171295" sldId="299"/>
            <ac:picMk id="9" creationId="{20D058C1-A603-94C1-149E-6A1B9A808AB8}"/>
          </ac:picMkLst>
        </pc:picChg>
        <pc:picChg chg="add del mod">
          <ac:chgData name="Alexandra Quirion" userId="9992dac9-a86d-46e1-ae69-5ad69d8b83a9" providerId="ADAL" clId="{A6F4DD66-8311-4924-9049-E3E2F326F08D}" dt="2024-02-28T19:07:48.477" v="2112" actId="478"/>
          <ac:picMkLst>
            <pc:docMk/>
            <pc:sldMk cId="882171295" sldId="299"/>
            <ac:picMk id="2050" creationId="{44CCDE17-0B72-658B-6E5B-31B88D39BCC3}"/>
          </ac:picMkLst>
        </pc:picChg>
      </pc:sldChg>
      <pc:sldChg chg="delSp modSp mod">
        <pc:chgData name="Alexandra Quirion" userId="9992dac9-a86d-46e1-ae69-5ad69d8b83a9" providerId="ADAL" clId="{A6F4DD66-8311-4924-9049-E3E2F326F08D}" dt="2024-03-01T19:41:16.280" v="3143" actId="1076"/>
        <pc:sldMkLst>
          <pc:docMk/>
          <pc:sldMk cId="4245392449" sldId="426"/>
        </pc:sldMkLst>
        <pc:spChg chg="mod">
          <ac:chgData name="Alexandra Quirion" userId="9992dac9-a86d-46e1-ae69-5ad69d8b83a9" providerId="ADAL" clId="{A6F4DD66-8311-4924-9049-E3E2F326F08D}" dt="2024-03-01T19:41:13.984" v="3142" actId="20577"/>
          <ac:spMkLst>
            <pc:docMk/>
            <pc:sldMk cId="4245392449" sldId="426"/>
            <ac:spMk id="2" creationId="{B591CE19-AAB3-6AAE-1DB0-4B0FBA3BB3E5}"/>
          </ac:spMkLst>
        </pc:spChg>
        <pc:spChg chg="mod">
          <ac:chgData name="Alexandra Quirion" userId="9992dac9-a86d-46e1-ae69-5ad69d8b83a9" providerId="ADAL" clId="{A6F4DD66-8311-4924-9049-E3E2F326F08D}" dt="2024-03-01T19:41:16.280" v="3143" actId="1076"/>
          <ac:spMkLst>
            <pc:docMk/>
            <pc:sldMk cId="4245392449" sldId="426"/>
            <ac:spMk id="4" creationId="{90BEB19A-0C6A-C922-621C-4B019B965ADF}"/>
          </ac:spMkLst>
        </pc:spChg>
        <pc:spChg chg="del mod">
          <ac:chgData name="Alexandra Quirion" userId="9992dac9-a86d-46e1-ae69-5ad69d8b83a9" providerId="ADAL" clId="{A6F4DD66-8311-4924-9049-E3E2F326F08D}" dt="2024-02-29T15:47:42.345" v="2722" actId="478"/>
          <ac:spMkLst>
            <pc:docMk/>
            <pc:sldMk cId="4245392449" sldId="426"/>
            <ac:spMk id="7" creationId="{66E18631-487A-5EEA-D6FB-DA9D32FC156B}"/>
          </ac:spMkLst>
        </pc:spChg>
      </pc:sldChg>
      <pc:sldChg chg="new del">
        <pc:chgData name="Alexandra Quirion" userId="9992dac9-a86d-46e1-ae69-5ad69d8b83a9" providerId="ADAL" clId="{A6F4DD66-8311-4924-9049-E3E2F326F08D}" dt="2024-02-23T19:04:01.536" v="307" actId="2696"/>
        <pc:sldMkLst>
          <pc:docMk/>
          <pc:sldMk cId="2093050662" sldId="441"/>
        </pc:sldMkLst>
      </pc:sldChg>
      <pc:sldChg chg="delSp modSp add mod ord">
        <pc:chgData name="Alexandra Quirion" userId="9992dac9-a86d-46e1-ae69-5ad69d8b83a9" providerId="ADAL" clId="{A6F4DD66-8311-4924-9049-E3E2F326F08D}" dt="2024-03-01T18:25:59.528" v="2967" actId="478"/>
        <pc:sldMkLst>
          <pc:docMk/>
          <pc:sldMk cId="4101264463" sldId="442"/>
        </pc:sldMkLst>
        <pc:spChg chg="mod">
          <ac:chgData name="Alexandra Quirion" userId="9992dac9-a86d-46e1-ae69-5ad69d8b83a9" providerId="ADAL" clId="{A6F4DD66-8311-4924-9049-E3E2F326F08D}" dt="2024-02-23T19:04:42.019" v="419" actId="20577"/>
          <ac:spMkLst>
            <pc:docMk/>
            <pc:sldMk cId="4101264463" sldId="442"/>
            <ac:spMk id="2" creationId="{B81792CA-420F-D26B-40D7-3332C5469E49}"/>
          </ac:spMkLst>
        </pc:spChg>
        <pc:spChg chg="del">
          <ac:chgData name="Alexandra Quirion" userId="9992dac9-a86d-46e1-ae69-5ad69d8b83a9" providerId="ADAL" clId="{A6F4DD66-8311-4924-9049-E3E2F326F08D}" dt="2024-03-01T18:25:59.528" v="2967" actId="478"/>
          <ac:spMkLst>
            <pc:docMk/>
            <pc:sldMk cId="4101264463" sldId="442"/>
            <ac:spMk id="7" creationId="{2E11D507-73EB-6DEE-CA50-E8B452B02F6F}"/>
          </ac:spMkLst>
        </pc:spChg>
      </pc:sldChg>
      <pc:sldChg chg="delSp modSp add mod ord">
        <pc:chgData name="Alexandra Quirion" userId="9992dac9-a86d-46e1-ae69-5ad69d8b83a9" providerId="ADAL" clId="{A6F4DD66-8311-4924-9049-E3E2F326F08D}" dt="2024-02-28T19:22:23.093" v="2301"/>
        <pc:sldMkLst>
          <pc:docMk/>
          <pc:sldMk cId="1944138071" sldId="443"/>
        </pc:sldMkLst>
        <pc:spChg chg="mod">
          <ac:chgData name="Alexandra Quirion" userId="9992dac9-a86d-46e1-ae69-5ad69d8b83a9" providerId="ADAL" clId="{A6F4DD66-8311-4924-9049-E3E2F326F08D}" dt="2024-02-28T19:15:48.886" v="2284" actId="20577"/>
          <ac:spMkLst>
            <pc:docMk/>
            <pc:sldMk cId="1944138071" sldId="443"/>
            <ac:spMk id="2" creationId="{B43B1DFA-67BE-D077-C408-984240F329D5}"/>
          </ac:spMkLst>
        </pc:spChg>
        <pc:spChg chg="del mod">
          <ac:chgData name="Alexandra Quirion" userId="9992dac9-a86d-46e1-ae69-5ad69d8b83a9" providerId="ADAL" clId="{A6F4DD66-8311-4924-9049-E3E2F326F08D}" dt="2024-02-28T19:22:23.093" v="2301"/>
          <ac:spMkLst>
            <pc:docMk/>
            <pc:sldMk cId="1944138071" sldId="443"/>
            <ac:spMk id="7" creationId="{3EAEF0F0-4CA9-55D8-4782-A8616BACE14F}"/>
          </ac:spMkLst>
        </pc:spChg>
      </pc:sldChg>
      <pc:sldChg chg="add del">
        <pc:chgData name="Alexandra Quirion" userId="9992dac9-a86d-46e1-ae69-5ad69d8b83a9" providerId="ADAL" clId="{A6F4DD66-8311-4924-9049-E3E2F326F08D}" dt="2024-02-28T16:58:02.241" v="1773" actId="2696"/>
        <pc:sldMkLst>
          <pc:docMk/>
          <pc:sldMk cId="341403670" sldId="444"/>
        </pc:sldMkLst>
      </pc:sldChg>
      <pc:sldChg chg="new del ord">
        <pc:chgData name="Alexandra Quirion" userId="9992dac9-a86d-46e1-ae69-5ad69d8b83a9" providerId="ADAL" clId="{A6F4DD66-8311-4924-9049-E3E2F326F08D}" dt="2024-02-28T16:57:22.450" v="1771" actId="2696"/>
        <pc:sldMkLst>
          <pc:docMk/>
          <pc:sldMk cId="333846417" sldId="445"/>
        </pc:sldMkLst>
      </pc:sldChg>
      <pc:sldChg chg="new del ord">
        <pc:chgData name="Alexandra Quirion" userId="9992dac9-a86d-46e1-ae69-5ad69d8b83a9" providerId="ADAL" clId="{A6F4DD66-8311-4924-9049-E3E2F326F08D}" dt="2024-02-28T16:57:24.325" v="1772" actId="2696"/>
        <pc:sldMkLst>
          <pc:docMk/>
          <pc:sldMk cId="3631926176" sldId="446"/>
        </pc:sldMkLst>
      </pc:sldChg>
      <pc:sldChg chg="addSp delSp modSp new mod ord modAnim">
        <pc:chgData name="Alexandra Quirion" userId="9992dac9-a86d-46e1-ae69-5ad69d8b83a9" providerId="ADAL" clId="{A6F4DD66-8311-4924-9049-E3E2F326F08D}" dt="2024-03-01T19:42:07.018" v="3144" actId="207"/>
        <pc:sldMkLst>
          <pc:docMk/>
          <pc:sldMk cId="1981529437" sldId="447"/>
        </pc:sldMkLst>
        <pc:spChg chg="mod">
          <ac:chgData name="Alexandra Quirion" userId="9992dac9-a86d-46e1-ae69-5ad69d8b83a9" providerId="ADAL" clId="{A6F4DD66-8311-4924-9049-E3E2F326F08D}" dt="2024-03-01T19:42:07.018" v="3144" actId="207"/>
          <ac:spMkLst>
            <pc:docMk/>
            <pc:sldMk cId="1981529437" sldId="447"/>
            <ac:spMk id="2" creationId="{44EEA0EE-031F-396D-A0C1-49AA65975649}"/>
          </ac:spMkLst>
        </pc:spChg>
        <pc:spChg chg="del mod">
          <ac:chgData name="Alexandra Quirion" userId="9992dac9-a86d-46e1-ae69-5ad69d8b83a9" providerId="ADAL" clId="{A6F4DD66-8311-4924-9049-E3E2F326F08D}" dt="2024-03-01T19:24:39.131" v="3053"/>
          <ac:spMkLst>
            <pc:docMk/>
            <pc:sldMk cId="1981529437" sldId="447"/>
            <ac:spMk id="3" creationId="{A060DFFE-7844-E1F8-7A4E-417715ED5974}"/>
          </ac:spMkLst>
        </pc:spChg>
        <pc:spChg chg="add mod">
          <ac:chgData name="Alexandra Quirion" userId="9992dac9-a86d-46e1-ae69-5ad69d8b83a9" providerId="ADAL" clId="{A6F4DD66-8311-4924-9049-E3E2F326F08D}" dt="2024-03-01T19:24:45.962" v="3061" actId="20577"/>
          <ac:spMkLst>
            <pc:docMk/>
            <pc:sldMk cId="1981529437" sldId="447"/>
            <ac:spMk id="4" creationId="{2975A58A-93CD-6864-42EF-B066C2FDD551}"/>
          </ac:spMkLst>
        </pc:spChg>
      </pc:sldChg>
      <pc:sldChg chg="modSp new mod ord modAnim">
        <pc:chgData name="Alexandra Quirion" userId="9992dac9-a86d-46e1-ae69-5ad69d8b83a9" providerId="ADAL" clId="{A6F4DD66-8311-4924-9049-E3E2F326F08D}" dt="2024-03-01T19:39:13.618" v="3126"/>
        <pc:sldMkLst>
          <pc:docMk/>
          <pc:sldMk cId="1100705154" sldId="448"/>
        </pc:sldMkLst>
        <pc:spChg chg="mod">
          <ac:chgData name="Alexandra Quirion" userId="9992dac9-a86d-46e1-ae69-5ad69d8b83a9" providerId="ADAL" clId="{A6F4DD66-8311-4924-9049-E3E2F326F08D}" dt="2024-03-01T18:39:14.325" v="3011" actId="207"/>
          <ac:spMkLst>
            <pc:docMk/>
            <pc:sldMk cId="1100705154" sldId="448"/>
            <ac:spMk id="2" creationId="{BF2BDF98-0230-C709-ED1E-75FE6667F28C}"/>
          </ac:spMkLst>
        </pc:spChg>
        <pc:spChg chg="mod">
          <ac:chgData name="Alexandra Quirion" userId="9992dac9-a86d-46e1-ae69-5ad69d8b83a9" providerId="ADAL" clId="{A6F4DD66-8311-4924-9049-E3E2F326F08D}" dt="2024-02-28T19:07:10.241" v="2109"/>
          <ac:spMkLst>
            <pc:docMk/>
            <pc:sldMk cId="1100705154" sldId="448"/>
            <ac:spMk id="3" creationId="{6DFEEA04-646C-AF6C-9B0B-2918FF62FDB3}"/>
          </ac:spMkLst>
        </pc:spChg>
      </pc:sldChg>
      <pc:sldChg chg="modSp new mod ord modTransition modAnim">
        <pc:chgData name="Alexandra Quirion" userId="9992dac9-a86d-46e1-ae69-5ad69d8b83a9" providerId="ADAL" clId="{A6F4DD66-8311-4924-9049-E3E2F326F08D}" dt="2024-03-01T19:44:27.786" v="3148" actId="115"/>
        <pc:sldMkLst>
          <pc:docMk/>
          <pc:sldMk cId="1827757189" sldId="449"/>
        </pc:sldMkLst>
        <pc:spChg chg="mod">
          <ac:chgData name="Alexandra Quirion" userId="9992dac9-a86d-46e1-ae69-5ad69d8b83a9" providerId="ADAL" clId="{A6F4DD66-8311-4924-9049-E3E2F326F08D}" dt="2024-03-01T19:44:27.786" v="3148" actId="115"/>
          <ac:spMkLst>
            <pc:docMk/>
            <pc:sldMk cId="1827757189" sldId="449"/>
            <ac:spMk id="2" creationId="{A018A825-63D5-C25A-B881-A798C8FD6262}"/>
          </ac:spMkLst>
        </pc:spChg>
        <pc:spChg chg="mod">
          <ac:chgData name="Alexandra Quirion" userId="9992dac9-a86d-46e1-ae69-5ad69d8b83a9" providerId="ADAL" clId="{A6F4DD66-8311-4924-9049-E3E2F326F08D}" dt="2024-02-28T19:07:10.241" v="2109"/>
          <ac:spMkLst>
            <pc:docMk/>
            <pc:sldMk cId="1827757189" sldId="449"/>
            <ac:spMk id="3" creationId="{0E0E9439-1E07-042D-D6D0-634334BC8389}"/>
          </ac:spMkLst>
        </pc:spChg>
      </pc:sldChg>
      <pc:sldChg chg="modSp new mod modTransition modAnim">
        <pc:chgData name="Alexandra Quirion" userId="9992dac9-a86d-46e1-ae69-5ad69d8b83a9" providerId="ADAL" clId="{A6F4DD66-8311-4924-9049-E3E2F326F08D}" dt="2024-03-01T19:44:07.002" v="3146" actId="207"/>
        <pc:sldMkLst>
          <pc:docMk/>
          <pc:sldMk cId="4263420437" sldId="450"/>
        </pc:sldMkLst>
        <pc:spChg chg="mod">
          <ac:chgData name="Alexandra Quirion" userId="9992dac9-a86d-46e1-ae69-5ad69d8b83a9" providerId="ADAL" clId="{A6F4DD66-8311-4924-9049-E3E2F326F08D}" dt="2024-03-01T19:44:07.002" v="3146" actId="207"/>
          <ac:spMkLst>
            <pc:docMk/>
            <pc:sldMk cId="4263420437" sldId="450"/>
            <ac:spMk id="2" creationId="{555DE1DA-616D-DA5A-284F-5B3A7DFC888B}"/>
          </ac:spMkLst>
        </pc:spChg>
        <pc:spChg chg="mod">
          <ac:chgData name="Alexandra Quirion" userId="9992dac9-a86d-46e1-ae69-5ad69d8b83a9" providerId="ADAL" clId="{A6F4DD66-8311-4924-9049-E3E2F326F08D}" dt="2024-03-01T18:10:11.360" v="2912" actId="20577"/>
          <ac:spMkLst>
            <pc:docMk/>
            <pc:sldMk cId="4263420437" sldId="450"/>
            <ac:spMk id="3" creationId="{C64CBB24-B2EC-FB87-104B-E783AA0408AA}"/>
          </ac:spMkLst>
        </pc:spChg>
      </pc:sldChg>
      <pc:sldChg chg="new del">
        <pc:chgData name="Alexandra Quirion" userId="9992dac9-a86d-46e1-ae69-5ad69d8b83a9" providerId="ADAL" clId="{A6F4DD66-8311-4924-9049-E3E2F326F08D}" dt="2024-02-28T19:03:31.423" v="2082" actId="2696"/>
        <pc:sldMkLst>
          <pc:docMk/>
          <pc:sldMk cId="1611830622" sldId="451"/>
        </pc:sldMkLst>
      </pc:sldChg>
      <pc:sldChg chg="modSp new mod ord modTransition modAnim">
        <pc:chgData name="Alexandra Quirion" userId="9992dac9-a86d-46e1-ae69-5ad69d8b83a9" providerId="ADAL" clId="{A6F4DD66-8311-4924-9049-E3E2F326F08D}" dt="2024-03-01T18:44:10.448" v="3027"/>
        <pc:sldMkLst>
          <pc:docMk/>
          <pc:sldMk cId="357356787" sldId="452"/>
        </pc:sldMkLst>
        <pc:spChg chg="mod">
          <ac:chgData name="Alexandra Quirion" userId="9992dac9-a86d-46e1-ae69-5ad69d8b83a9" providerId="ADAL" clId="{A6F4DD66-8311-4924-9049-E3E2F326F08D}" dt="2024-02-29T15:44:22.932" v="2720" actId="20577"/>
          <ac:spMkLst>
            <pc:docMk/>
            <pc:sldMk cId="357356787" sldId="452"/>
            <ac:spMk id="2" creationId="{FF44ABFF-5529-A904-CAF5-7C06DA8AC4EF}"/>
          </ac:spMkLst>
        </pc:spChg>
        <pc:spChg chg="mod">
          <ac:chgData name="Alexandra Quirion" userId="9992dac9-a86d-46e1-ae69-5ad69d8b83a9" providerId="ADAL" clId="{A6F4DD66-8311-4924-9049-E3E2F326F08D}" dt="2024-02-28T19:07:10.241" v="2109"/>
          <ac:spMkLst>
            <pc:docMk/>
            <pc:sldMk cId="357356787" sldId="452"/>
            <ac:spMk id="3" creationId="{64F0869C-A241-B81A-AE62-846CB3253800}"/>
          </ac:spMkLst>
        </pc:spChg>
      </pc:sldChg>
      <pc:sldChg chg="addSp delSp modSp new mod ord setBg modAnim delDesignElem">
        <pc:chgData name="Alexandra Quirion" userId="9992dac9-a86d-46e1-ae69-5ad69d8b83a9" providerId="ADAL" clId="{A6F4DD66-8311-4924-9049-E3E2F326F08D}" dt="2024-03-01T18:46:13.624" v="3040" actId="115"/>
        <pc:sldMkLst>
          <pc:docMk/>
          <pc:sldMk cId="619631472" sldId="453"/>
        </pc:sldMkLst>
        <pc:spChg chg="mod ord">
          <ac:chgData name="Alexandra Quirion" userId="9992dac9-a86d-46e1-ae69-5ad69d8b83a9" providerId="ADAL" clId="{A6F4DD66-8311-4924-9049-E3E2F326F08D}" dt="2024-03-01T18:46:13.624" v="3040" actId="115"/>
          <ac:spMkLst>
            <pc:docMk/>
            <pc:sldMk cId="619631472" sldId="453"/>
            <ac:spMk id="2" creationId="{588682F3-352B-E0A6-13B3-7DC9D5968805}"/>
          </ac:spMkLst>
        </pc:spChg>
        <pc:spChg chg="mod">
          <ac:chgData name="Alexandra Quirion" userId="9992dac9-a86d-46e1-ae69-5ad69d8b83a9" providerId="ADAL" clId="{A6F4DD66-8311-4924-9049-E3E2F326F08D}" dt="2024-02-28T19:06:03.687" v="2100" actId="14100"/>
          <ac:spMkLst>
            <pc:docMk/>
            <pc:sldMk cId="619631472" sldId="453"/>
            <ac:spMk id="3" creationId="{D2DA3622-8066-200A-CB97-74F708763ABF}"/>
          </ac:spMkLst>
        </pc:spChg>
        <pc:spChg chg="add mod">
          <ac:chgData name="Alexandra Quirion" userId="9992dac9-a86d-46e1-ae69-5ad69d8b83a9" providerId="ADAL" clId="{A6F4DD66-8311-4924-9049-E3E2F326F08D}" dt="2024-02-28T19:06:37.530" v="2106" actId="1076"/>
          <ac:spMkLst>
            <pc:docMk/>
            <pc:sldMk cId="619631472" sldId="453"/>
            <ac:spMk id="5" creationId="{0B8D8A89-AE1A-C6C9-8464-91C8FA5B83B0}"/>
          </ac:spMkLst>
        </pc:spChg>
        <pc:spChg chg="add del">
          <ac:chgData name="Alexandra Quirion" userId="9992dac9-a86d-46e1-ae69-5ad69d8b83a9" providerId="ADAL" clId="{A6F4DD66-8311-4924-9049-E3E2F326F08D}" dt="2024-02-28T19:07:10.241" v="2109"/>
          <ac:spMkLst>
            <pc:docMk/>
            <pc:sldMk cId="619631472" sldId="453"/>
            <ac:spMk id="9" creationId="{201CC55D-ED54-4C5C-95E6-10947BD1103B}"/>
          </ac:spMkLst>
        </pc:spChg>
        <pc:spChg chg="add del">
          <ac:chgData name="Alexandra Quirion" userId="9992dac9-a86d-46e1-ae69-5ad69d8b83a9" providerId="ADAL" clId="{A6F4DD66-8311-4924-9049-E3E2F326F08D}" dt="2024-02-28T19:07:10.241" v="2109"/>
          <ac:spMkLst>
            <pc:docMk/>
            <pc:sldMk cId="619631472" sldId="453"/>
            <ac:spMk id="15" creationId="{3873B707-463F-40B0-8227-E8CC6C67EB25}"/>
          </ac:spMkLst>
        </pc:spChg>
        <pc:spChg chg="add del">
          <ac:chgData name="Alexandra Quirion" userId="9992dac9-a86d-46e1-ae69-5ad69d8b83a9" providerId="ADAL" clId="{A6F4DD66-8311-4924-9049-E3E2F326F08D}" dt="2024-02-28T19:07:10.241" v="2109"/>
          <ac:spMkLst>
            <pc:docMk/>
            <pc:sldMk cId="619631472" sldId="453"/>
            <ac:spMk id="17" creationId="{C13237C8-E62C-4F0D-A318-BD6FB6C2D138}"/>
          </ac:spMkLst>
        </pc:spChg>
        <pc:spChg chg="add del">
          <ac:chgData name="Alexandra Quirion" userId="9992dac9-a86d-46e1-ae69-5ad69d8b83a9" providerId="ADAL" clId="{A6F4DD66-8311-4924-9049-E3E2F326F08D}" dt="2024-02-28T19:07:10.241" v="2109"/>
          <ac:spMkLst>
            <pc:docMk/>
            <pc:sldMk cId="619631472" sldId="453"/>
            <ac:spMk id="19" creationId="{19C9EAEA-39D0-4B0E-A0EB-51E7B26740B1}"/>
          </ac:spMkLst>
        </pc:spChg>
        <pc:grpChg chg="add del">
          <ac:chgData name="Alexandra Quirion" userId="9992dac9-a86d-46e1-ae69-5ad69d8b83a9" providerId="ADAL" clId="{A6F4DD66-8311-4924-9049-E3E2F326F08D}" dt="2024-02-28T19:07:10.241" v="2109"/>
          <ac:grpSpMkLst>
            <pc:docMk/>
            <pc:sldMk cId="619631472" sldId="453"/>
            <ac:grpSpMk id="11" creationId="{1DE889C7-FAD6-4397-98E2-05D503484459}"/>
          </ac:grpSpMkLst>
        </pc:grpChg>
        <pc:picChg chg="add mod">
          <ac:chgData name="Alexandra Quirion" userId="9992dac9-a86d-46e1-ae69-5ad69d8b83a9" providerId="ADAL" clId="{A6F4DD66-8311-4924-9049-E3E2F326F08D}" dt="2024-02-28T19:06:12.631" v="2102" actId="1076"/>
          <ac:picMkLst>
            <pc:docMk/>
            <pc:sldMk cId="619631472" sldId="453"/>
            <ac:picMk id="4" creationId="{7C9446E5-7F99-D5A7-6F39-81D76F197AF1}"/>
          </ac:picMkLst>
        </pc:picChg>
      </pc:sldChg>
      <pc:sldChg chg="addSp delSp modSp new mod ord">
        <pc:chgData name="Alexandra Quirion" userId="9992dac9-a86d-46e1-ae69-5ad69d8b83a9" providerId="ADAL" clId="{A6F4DD66-8311-4924-9049-E3E2F326F08D}" dt="2024-02-28T19:16:41.147" v="2290"/>
        <pc:sldMkLst>
          <pc:docMk/>
          <pc:sldMk cId="666013173" sldId="454"/>
        </pc:sldMkLst>
        <pc:spChg chg="mod">
          <ac:chgData name="Alexandra Quirion" userId="9992dac9-a86d-46e1-ae69-5ad69d8b83a9" providerId="ADAL" clId="{A6F4DD66-8311-4924-9049-E3E2F326F08D}" dt="2024-02-28T18:30:32.163" v="1961" actId="14100"/>
          <ac:spMkLst>
            <pc:docMk/>
            <pc:sldMk cId="666013173" sldId="454"/>
            <ac:spMk id="2" creationId="{97B6C202-D9CB-642E-808D-5121AD91DEDF}"/>
          </ac:spMkLst>
        </pc:spChg>
        <pc:spChg chg="mod">
          <ac:chgData name="Alexandra Quirion" userId="9992dac9-a86d-46e1-ae69-5ad69d8b83a9" providerId="ADAL" clId="{A6F4DD66-8311-4924-9049-E3E2F326F08D}" dt="2024-02-28T19:07:10.241" v="2109"/>
          <ac:spMkLst>
            <pc:docMk/>
            <pc:sldMk cId="666013173" sldId="454"/>
            <ac:spMk id="3" creationId="{20362845-1F82-5915-B4EA-F5100722DFED}"/>
          </ac:spMkLst>
        </pc:spChg>
        <pc:spChg chg="add mod ord">
          <ac:chgData name="Alexandra Quirion" userId="9992dac9-a86d-46e1-ae69-5ad69d8b83a9" providerId="ADAL" clId="{A6F4DD66-8311-4924-9049-E3E2F326F08D}" dt="2024-02-28T18:35:25.638" v="2042" actId="170"/>
          <ac:spMkLst>
            <pc:docMk/>
            <pc:sldMk cId="666013173" sldId="454"/>
            <ac:spMk id="6" creationId="{FAA87439-67AB-54BC-7C4D-E9C513091993}"/>
          </ac:spMkLst>
        </pc:spChg>
        <pc:picChg chg="add del mod modCrop">
          <ac:chgData name="Alexandra Quirion" userId="9992dac9-a86d-46e1-ae69-5ad69d8b83a9" providerId="ADAL" clId="{A6F4DD66-8311-4924-9049-E3E2F326F08D}" dt="2024-02-28T18:34:55.032" v="2035" actId="478"/>
          <ac:picMkLst>
            <pc:docMk/>
            <pc:sldMk cId="666013173" sldId="454"/>
            <ac:picMk id="5" creationId="{DDFCFC78-A54B-3B2C-D27B-299552265C31}"/>
          </ac:picMkLst>
        </pc:picChg>
        <pc:picChg chg="add mod ord">
          <ac:chgData name="Alexandra Quirion" userId="9992dac9-a86d-46e1-ae69-5ad69d8b83a9" providerId="ADAL" clId="{A6F4DD66-8311-4924-9049-E3E2F326F08D}" dt="2024-02-28T18:35:43.338" v="2046" actId="1076"/>
          <ac:picMkLst>
            <pc:docMk/>
            <pc:sldMk cId="666013173" sldId="454"/>
            <ac:picMk id="8" creationId="{213C9062-9008-0DB3-59A1-1DDF20B6449C}"/>
          </ac:picMkLst>
        </pc:picChg>
      </pc:sldChg>
      <pc:sldChg chg="modSp new mod ord modAnim">
        <pc:chgData name="Alexandra Quirion" userId="9992dac9-a86d-46e1-ae69-5ad69d8b83a9" providerId="ADAL" clId="{A6F4DD66-8311-4924-9049-E3E2F326F08D}" dt="2024-03-01T19:34:46.643" v="3114" actId="1076"/>
        <pc:sldMkLst>
          <pc:docMk/>
          <pc:sldMk cId="1594422763" sldId="455"/>
        </pc:sldMkLst>
        <pc:spChg chg="mod">
          <ac:chgData name="Alexandra Quirion" userId="9992dac9-a86d-46e1-ae69-5ad69d8b83a9" providerId="ADAL" clId="{A6F4DD66-8311-4924-9049-E3E2F326F08D}" dt="2024-03-01T19:34:46.643" v="3114" actId="1076"/>
          <ac:spMkLst>
            <pc:docMk/>
            <pc:sldMk cId="1594422763" sldId="455"/>
            <ac:spMk id="2" creationId="{C1EEC160-8E6E-C950-5520-F9E72E4F1E58}"/>
          </ac:spMkLst>
        </pc:spChg>
        <pc:spChg chg="mod">
          <ac:chgData name="Alexandra Quirion" userId="9992dac9-a86d-46e1-ae69-5ad69d8b83a9" providerId="ADAL" clId="{A6F4DD66-8311-4924-9049-E3E2F326F08D}" dt="2024-02-28T19:07:10.241" v="2109"/>
          <ac:spMkLst>
            <pc:docMk/>
            <pc:sldMk cId="1594422763" sldId="455"/>
            <ac:spMk id="3" creationId="{C7604E82-FA65-B9E7-EFA6-349546AC102E}"/>
          </ac:spMkLst>
        </pc:spChg>
      </pc:sldChg>
      <pc:sldChg chg="addSp delSp modSp new mod ord modTransition">
        <pc:chgData name="Alexandra Quirion" userId="9992dac9-a86d-46e1-ae69-5ad69d8b83a9" providerId="ADAL" clId="{A6F4DD66-8311-4924-9049-E3E2F326F08D}" dt="2024-03-01T19:25:13.059" v="3063"/>
        <pc:sldMkLst>
          <pc:docMk/>
          <pc:sldMk cId="1283878152" sldId="456"/>
        </pc:sldMkLst>
        <pc:spChg chg="del">
          <ac:chgData name="Alexandra Quirion" userId="9992dac9-a86d-46e1-ae69-5ad69d8b83a9" providerId="ADAL" clId="{A6F4DD66-8311-4924-9049-E3E2F326F08D}" dt="2024-02-28T16:37:00.405" v="1369" actId="1032"/>
          <ac:spMkLst>
            <pc:docMk/>
            <pc:sldMk cId="1283878152" sldId="456"/>
            <ac:spMk id="2" creationId="{49BB5EDB-4271-519E-D48C-831A415F2E92}"/>
          </ac:spMkLst>
        </pc:spChg>
        <pc:spChg chg="del">
          <ac:chgData name="Alexandra Quirion" userId="9992dac9-a86d-46e1-ae69-5ad69d8b83a9" providerId="ADAL" clId="{A6F4DD66-8311-4924-9049-E3E2F326F08D}" dt="2024-02-28T16:43:39.687" v="1526" actId="478"/>
          <ac:spMkLst>
            <pc:docMk/>
            <pc:sldMk cId="1283878152" sldId="456"/>
            <ac:spMk id="3" creationId="{1E1B602D-1E9F-F2AF-BD72-2C65163C63E9}"/>
          </ac:spMkLst>
        </pc:spChg>
        <pc:spChg chg="add del mod">
          <ac:chgData name="Alexandra Quirion" userId="9992dac9-a86d-46e1-ae69-5ad69d8b83a9" providerId="ADAL" clId="{A6F4DD66-8311-4924-9049-E3E2F326F08D}" dt="2024-02-28T16:46:38.523" v="1604" actId="478"/>
          <ac:spMkLst>
            <pc:docMk/>
            <pc:sldMk cId="1283878152" sldId="456"/>
            <ac:spMk id="5" creationId="{02A0D629-E552-C85B-5354-6F850EBF7BE7}"/>
          </ac:spMkLst>
        </pc:spChg>
        <pc:spChg chg="add mod">
          <ac:chgData name="Alexandra Quirion" userId="9992dac9-a86d-46e1-ae69-5ad69d8b83a9" providerId="ADAL" clId="{A6F4DD66-8311-4924-9049-E3E2F326F08D}" dt="2024-02-28T19:04:04.230" v="2089" actId="1076"/>
          <ac:spMkLst>
            <pc:docMk/>
            <pc:sldMk cId="1283878152" sldId="456"/>
            <ac:spMk id="6" creationId="{B041B035-17C9-1A1F-796A-152D7701AF8A}"/>
          </ac:spMkLst>
        </pc:spChg>
        <pc:graphicFrameChg chg="add mod modGraphic">
          <ac:chgData name="Alexandra Quirion" userId="9992dac9-a86d-46e1-ae69-5ad69d8b83a9" providerId="ADAL" clId="{A6F4DD66-8311-4924-9049-E3E2F326F08D}" dt="2024-03-01T18:26:44.778" v="2974"/>
          <ac:graphicFrameMkLst>
            <pc:docMk/>
            <pc:sldMk cId="1283878152" sldId="456"/>
            <ac:graphicFrameMk id="4" creationId="{93F16278-87AA-C208-7D3F-9CC046A66995}"/>
          </ac:graphicFrameMkLst>
        </pc:graphicFrameChg>
      </pc:sldChg>
      <pc:sldChg chg="addSp modSp new del mod">
        <pc:chgData name="Alexandra Quirion" userId="9992dac9-a86d-46e1-ae69-5ad69d8b83a9" providerId="ADAL" clId="{A6F4DD66-8311-4924-9049-E3E2F326F08D}" dt="2024-02-28T19:33:34.071" v="2367" actId="2696"/>
        <pc:sldMkLst>
          <pc:docMk/>
          <pc:sldMk cId="3984351514" sldId="457"/>
        </pc:sldMkLst>
        <pc:spChg chg="mod">
          <ac:chgData name="Alexandra Quirion" userId="9992dac9-a86d-46e1-ae69-5ad69d8b83a9" providerId="ADAL" clId="{A6F4DD66-8311-4924-9049-E3E2F326F08D}" dt="2024-02-28T19:07:10.241" v="2109"/>
          <ac:spMkLst>
            <pc:docMk/>
            <pc:sldMk cId="3984351514" sldId="457"/>
            <ac:spMk id="2" creationId="{5D0CF6B3-426F-92F2-0525-95C24F8F0E97}"/>
          </ac:spMkLst>
        </pc:spChg>
        <pc:spChg chg="mod">
          <ac:chgData name="Alexandra Quirion" userId="9992dac9-a86d-46e1-ae69-5ad69d8b83a9" providerId="ADAL" clId="{A6F4DD66-8311-4924-9049-E3E2F326F08D}" dt="2024-02-28T19:07:10.241" v="2109"/>
          <ac:spMkLst>
            <pc:docMk/>
            <pc:sldMk cId="3984351514" sldId="457"/>
            <ac:spMk id="3" creationId="{03371131-E910-7002-D5C0-099BFFE64660}"/>
          </ac:spMkLst>
        </pc:spChg>
        <pc:spChg chg="add mod">
          <ac:chgData name="Alexandra Quirion" userId="9992dac9-a86d-46e1-ae69-5ad69d8b83a9" providerId="ADAL" clId="{A6F4DD66-8311-4924-9049-E3E2F326F08D}" dt="2024-02-28T19:03:16.025" v="2081" actId="1076"/>
          <ac:spMkLst>
            <pc:docMk/>
            <pc:sldMk cId="3984351514" sldId="457"/>
            <ac:spMk id="5" creationId="{53083531-DB9E-4450-11A7-35BDC41BE6E2}"/>
          </ac:spMkLst>
        </pc:spChg>
        <pc:picChg chg="add">
          <ac:chgData name="Alexandra Quirion" userId="9992dac9-a86d-46e1-ae69-5ad69d8b83a9" providerId="ADAL" clId="{A6F4DD66-8311-4924-9049-E3E2F326F08D}" dt="2024-02-28T19:01:13.250" v="2056"/>
          <ac:picMkLst>
            <pc:docMk/>
            <pc:sldMk cId="3984351514" sldId="457"/>
            <ac:picMk id="4" creationId="{7D1BE287-18D4-849D-1D45-936968F67F27}"/>
          </ac:picMkLst>
        </pc:picChg>
      </pc:sldChg>
      <pc:sldChg chg="modSp new mod ord modTransition modAnim">
        <pc:chgData name="Alexandra Quirion" userId="9992dac9-a86d-46e1-ae69-5ad69d8b83a9" providerId="ADAL" clId="{A6F4DD66-8311-4924-9049-E3E2F326F08D}" dt="2024-03-01T19:24:14.335" v="3052"/>
        <pc:sldMkLst>
          <pc:docMk/>
          <pc:sldMk cId="684194466" sldId="458"/>
        </pc:sldMkLst>
        <pc:spChg chg="mod">
          <ac:chgData name="Alexandra Quirion" userId="9992dac9-a86d-46e1-ae69-5ad69d8b83a9" providerId="ADAL" clId="{A6F4DD66-8311-4924-9049-E3E2F326F08D}" dt="2024-02-29T15:48:27.730" v="2725" actId="20577"/>
          <ac:spMkLst>
            <pc:docMk/>
            <pc:sldMk cId="684194466" sldId="458"/>
            <ac:spMk id="2" creationId="{32AC0097-0272-6181-81E6-5F5AD8EB7A8E}"/>
          </ac:spMkLst>
        </pc:spChg>
        <pc:spChg chg="mod">
          <ac:chgData name="Alexandra Quirion" userId="9992dac9-a86d-46e1-ae69-5ad69d8b83a9" providerId="ADAL" clId="{A6F4DD66-8311-4924-9049-E3E2F326F08D}" dt="2024-02-28T19:12:31.248" v="2164" actId="20577"/>
          <ac:spMkLst>
            <pc:docMk/>
            <pc:sldMk cId="684194466" sldId="458"/>
            <ac:spMk id="3" creationId="{9831ACDA-99B8-CA75-A48F-64F19FB055D6}"/>
          </ac:spMkLst>
        </pc:spChg>
      </pc:sldChg>
      <pc:sldChg chg="addSp delSp modSp new mod modTransition setBg modAnim">
        <pc:chgData name="Alexandra Quirion" userId="9992dac9-a86d-46e1-ae69-5ad69d8b83a9" providerId="ADAL" clId="{A6F4DD66-8311-4924-9049-E3E2F326F08D}" dt="2024-03-01T19:23:50.828" v="3050"/>
        <pc:sldMkLst>
          <pc:docMk/>
          <pc:sldMk cId="3412055845" sldId="459"/>
        </pc:sldMkLst>
        <pc:spChg chg="add del mod ord">
          <ac:chgData name="Alexandra Quirion" userId="9992dac9-a86d-46e1-ae69-5ad69d8b83a9" providerId="ADAL" clId="{A6F4DD66-8311-4924-9049-E3E2F326F08D}" dt="2024-03-01T18:39:00.107" v="3010" actId="2710"/>
          <ac:spMkLst>
            <pc:docMk/>
            <pc:sldMk cId="3412055845" sldId="459"/>
            <ac:spMk id="2" creationId="{E3F92268-BFA6-77A6-451A-78D3D6CB352C}"/>
          </ac:spMkLst>
        </pc:spChg>
        <pc:spChg chg="mod">
          <ac:chgData name="Alexandra Quirion" userId="9992dac9-a86d-46e1-ae69-5ad69d8b83a9" providerId="ADAL" clId="{A6F4DD66-8311-4924-9049-E3E2F326F08D}" dt="2024-02-28T19:30:39.191" v="2357" actId="207"/>
          <ac:spMkLst>
            <pc:docMk/>
            <pc:sldMk cId="3412055845" sldId="459"/>
            <ac:spMk id="3" creationId="{FD91B60D-E2B5-455D-9685-0DAD18A266A1}"/>
          </ac:spMkLst>
        </pc:spChg>
        <pc:spChg chg="add mod">
          <ac:chgData name="Alexandra Quirion" userId="9992dac9-a86d-46e1-ae69-5ad69d8b83a9" providerId="ADAL" clId="{A6F4DD66-8311-4924-9049-E3E2F326F08D}" dt="2024-02-28T19:31:48.207" v="2366" actId="1076"/>
          <ac:spMkLst>
            <pc:docMk/>
            <pc:sldMk cId="3412055845" sldId="459"/>
            <ac:spMk id="7" creationId="{34120C35-E00E-45D0-0180-594E6CA3278E}"/>
          </ac:spMkLst>
        </pc:spChg>
        <pc:spChg chg="add">
          <ac:chgData name="Alexandra Quirion" userId="9992dac9-a86d-46e1-ae69-5ad69d8b83a9" providerId="ADAL" clId="{A6F4DD66-8311-4924-9049-E3E2F326F08D}" dt="2024-02-28T19:30:33.555" v="2356" actId="26606"/>
          <ac:spMkLst>
            <pc:docMk/>
            <pc:sldMk cId="3412055845" sldId="459"/>
            <ac:spMk id="10" creationId="{201CC55D-ED54-4C5C-95E6-10947BD1103B}"/>
          </ac:spMkLst>
        </pc:spChg>
        <pc:spChg chg="add">
          <ac:chgData name="Alexandra Quirion" userId="9992dac9-a86d-46e1-ae69-5ad69d8b83a9" providerId="ADAL" clId="{A6F4DD66-8311-4924-9049-E3E2F326F08D}" dt="2024-02-28T19:30:33.555" v="2356" actId="26606"/>
          <ac:spMkLst>
            <pc:docMk/>
            <pc:sldMk cId="3412055845" sldId="459"/>
            <ac:spMk id="16" creationId="{3873B707-463F-40B0-8227-E8CC6C67EB25}"/>
          </ac:spMkLst>
        </pc:spChg>
        <pc:spChg chg="add">
          <ac:chgData name="Alexandra Quirion" userId="9992dac9-a86d-46e1-ae69-5ad69d8b83a9" providerId="ADAL" clId="{A6F4DD66-8311-4924-9049-E3E2F326F08D}" dt="2024-02-28T19:30:33.555" v="2356" actId="26606"/>
          <ac:spMkLst>
            <pc:docMk/>
            <pc:sldMk cId="3412055845" sldId="459"/>
            <ac:spMk id="18" creationId="{C13237C8-E62C-4F0D-A318-BD6FB6C2D138}"/>
          </ac:spMkLst>
        </pc:spChg>
        <pc:spChg chg="add">
          <ac:chgData name="Alexandra Quirion" userId="9992dac9-a86d-46e1-ae69-5ad69d8b83a9" providerId="ADAL" clId="{A6F4DD66-8311-4924-9049-E3E2F326F08D}" dt="2024-02-28T19:30:33.555" v="2356" actId="26606"/>
          <ac:spMkLst>
            <pc:docMk/>
            <pc:sldMk cId="3412055845" sldId="459"/>
            <ac:spMk id="20" creationId="{19C9EAEA-39D0-4B0E-A0EB-51E7B26740B1}"/>
          </ac:spMkLst>
        </pc:spChg>
        <pc:grpChg chg="add">
          <ac:chgData name="Alexandra Quirion" userId="9992dac9-a86d-46e1-ae69-5ad69d8b83a9" providerId="ADAL" clId="{A6F4DD66-8311-4924-9049-E3E2F326F08D}" dt="2024-02-28T19:30:33.555" v="2356" actId="26606"/>
          <ac:grpSpMkLst>
            <pc:docMk/>
            <pc:sldMk cId="3412055845" sldId="459"/>
            <ac:grpSpMk id="12" creationId="{1DE889C7-FAD6-4397-98E2-05D503484459}"/>
          </ac:grpSpMkLst>
        </pc:grpChg>
        <pc:graphicFrameChg chg="add mod">
          <ac:chgData name="Alexandra Quirion" userId="9992dac9-a86d-46e1-ae69-5ad69d8b83a9" providerId="ADAL" clId="{A6F4DD66-8311-4924-9049-E3E2F326F08D}" dt="2024-02-28T19:25:23.649" v="2309"/>
          <ac:graphicFrameMkLst>
            <pc:docMk/>
            <pc:sldMk cId="3412055845" sldId="459"/>
            <ac:graphicFrameMk id="4" creationId="{B0E223D3-2720-016A-6A51-AE531EBDC2F0}"/>
          </ac:graphicFrameMkLst>
        </pc:graphicFrameChg>
        <pc:picChg chg="add mod">
          <ac:chgData name="Alexandra Quirion" userId="9992dac9-a86d-46e1-ae69-5ad69d8b83a9" providerId="ADAL" clId="{A6F4DD66-8311-4924-9049-E3E2F326F08D}" dt="2024-02-28T19:30:33.555" v="2356" actId="26606"/>
          <ac:picMkLst>
            <pc:docMk/>
            <pc:sldMk cId="3412055845" sldId="459"/>
            <ac:picMk id="5" creationId="{78F80EDE-A3FE-3715-880A-AB80A52D1EA5}"/>
          </ac:picMkLst>
        </pc:picChg>
      </pc:sldChg>
      <pc:sldChg chg="modSp add mod ord">
        <pc:chgData name="Alexandra Quirion" userId="9992dac9-a86d-46e1-ae69-5ad69d8b83a9" providerId="ADAL" clId="{A6F4DD66-8311-4924-9049-E3E2F326F08D}" dt="2024-03-01T18:28:10.323" v="3009" actId="20577"/>
        <pc:sldMkLst>
          <pc:docMk/>
          <pc:sldMk cId="2224960517" sldId="460"/>
        </pc:sldMkLst>
        <pc:spChg chg="mod">
          <ac:chgData name="Alexandra Quirion" userId="9992dac9-a86d-46e1-ae69-5ad69d8b83a9" providerId="ADAL" clId="{A6F4DD66-8311-4924-9049-E3E2F326F08D}" dt="2024-03-01T18:28:10.323" v="3009" actId="20577"/>
          <ac:spMkLst>
            <pc:docMk/>
            <pc:sldMk cId="2224960517" sldId="460"/>
            <ac:spMk id="2" creationId="{80244019-8A64-C81D-7F3E-EA2CFBF205EE}"/>
          </ac:spMkLst>
        </pc:spChg>
      </pc:sldChg>
    </pc:docChg>
  </pc:docChgLst>
  <pc:docChgLst>
    <pc:chgData name="Camille Levesque" userId="S::clevesque@idimages.com::1f5ce0c3-9368-40b8-b714-ae3727bfb649" providerId="AD" clId="Web-{89948BAC-4A2D-A37D-88BA-4CDD23D3FDBD}"/>
    <pc:docChg chg="modSld">
      <pc:chgData name="Camille Levesque" userId="S::clevesque@idimages.com::1f5ce0c3-9368-40b8-b714-ae3727bfb649" providerId="AD" clId="Web-{89948BAC-4A2D-A37D-88BA-4CDD23D3FDBD}" dt="2024-03-05T16:05:01.104" v="1" actId="1076"/>
      <pc:docMkLst>
        <pc:docMk/>
      </pc:docMkLst>
      <pc:sldChg chg="modSp">
        <pc:chgData name="Camille Levesque" userId="S::clevesque@idimages.com::1f5ce0c3-9368-40b8-b714-ae3727bfb649" providerId="AD" clId="Web-{89948BAC-4A2D-A37D-88BA-4CDD23D3FDBD}" dt="2024-03-05T16:05:01.104" v="1" actId="1076"/>
        <pc:sldMkLst>
          <pc:docMk/>
          <pc:sldMk cId="1283878152" sldId="456"/>
        </pc:sldMkLst>
        <pc:graphicFrameChg chg="mod">
          <ac:chgData name="Camille Levesque" userId="S::clevesque@idimages.com::1f5ce0c3-9368-40b8-b714-ae3727bfb649" providerId="AD" clId="Web-{89948BAC-4A2D-A37D-88BA-4CDD23D3FDBD}" dt="2024-03-05T16:05:01.104" v="1" actId="1076"/>
          <ac:graphicFrameMkLst>
            <pc:docMk/>
            <pc:sldMk cId="1283878152" sldId="456"/>
            <ac:graphicFrameMk id="4" creationId="{93F16278-87AA-C208-7D3F-9CC046A66995}"/>
          </ac:graphicFrameMkLst>
        </pc:graphicFrameChg>
      </pc:sldChg>
    </pc:docChg>
  </pc:docChgLst>
  <pc:docChgLst>
    <pc:chgData name="Martin Laforest" userId="eda1a518-52e6-4e24-93a9-4cc5ec26ae36" providerId="ADAL" clId="{87FA8F5B-F308-4B2D-84A6-5D9D0901B664}"/>
    <pc:docChg chg="custSel modSld">
      <pc:chgData name="Martin Laforest" userId="eda1a518-52e6-4e24-93a9-4cc5ec26ae36" providerId="ADAL" clId="{87FA8F5B-F308-4B2D-84A6-5D9D0901B664}" dt="2024-05-31T17:20:46.020" v="47" actId="20577"/>
      <pc:docMkLst>
        <pc:docMk/>
      </pc:docMkLst>
      <pc:sldChg chg="modSp mod">
        <pc:chgData name="Martin Laforest" userId="eda1a518-52e6-4e24-93a9-4cc5ec26ae36" providerId="ADAL" clId="{87FA8F5B-F308-4B2D-84A6-5D9D0901B664}" dt="2024-05-31T17:20:46.020" v="47" actId="20577"/>
        <pc:sldMkLst>
          <pc:docMk/>
          <pc:sldMk cId="882171295" sldId="299"/>
        </pc:sldMkLst>
        <pc:spChg chg="mod">
          <ac:chgData name="Martin Laforest" userId="eda1a518-52e6-4e24-93a9-4cc5ec26ae36" providerId="ADAL" clId="{87FA8F5B-F308-4B2D-84A6-5D9D0901B664}" dt="2024-05-31T17:20:46.020" v="47" actId="20577"/>
          <ac:spMkLst>
            <pc:docMk/>
            <pc:sldMk cId="882171295" sldId="299"/>
            <ac:spMk id="2" creationId="{7B54D2EB-1207-AA89-3DC5-6EFF861E8E79}"/>
          </ac:spMkLst>
        </pc:spChg>
      </pc:sldChg>
    </pc:docChg>
  </pc:docChgLst>
  <pc:docChgLst>
    <pc:chgData name="Camille Levesque" userId="S::clevesque@idimages.com::1f5ce0c3-9368-40b8-b714-ae3727bfb649" providerId="AD" clId="Web-{579B1D3C-ABAD-C248-E2F1-3E2EFF2B1D1B}"/>
    <pc:docChg chg="modSld">
      <pc:chgData name="Camille Levesque" userId="S::clevesque@idimages.com::1f5ce0c3-9368-40b8-b714-ae3727bfb649" providerId="AD" clId="Web-{579B1D3C-ABAD-C248-E2F1-3E2EFF2B1D1B}" dt="2024-03-01T20:35:55.725" v="5" actId="20577"/>
      <pc:docMkLst>
        <pc:docMk/>
      </pc:docMkLst>
      <pc:sldChg chg="modSp">
        <pc:chgData name="Camille Levesque" userId="S::clevesque@idimages.com::1f5ce0c3-9368-40b8-b714-ae3727bfb649" providerId="AD" clId="Web-{579B1D3C-ABAD-C248-E2F1-3E2EFF2B1D1B}" dt="2024-03-01T20:34:39.426" v="2" actId="20577"/>
        <pc:sldMkLst>
          <pc:docMk/>
          <pc:sldMk cId="666013173" sldId="454"/>
        </pc:sldMkLst>
        <pc:spChg chg="mod">
          <ac:chgData name="Camille Levesque" userId="S::clevesque@idimages.com::1f5ce0c3-9368-40b8-b714-ae3727bfb649" providerId="AD" clId="Web-{579B1D3C-ABAD-C248-E2F1-3E2EFF2B1D1B}" dt="2024-03-01T20:34:39.426" v="2" actId="20577"/>
          <ac:spMkLst>
            <pc:docMk/>
            <pc:sldMk cId="666013173" sldId="454"/>
            <ac:spMk id="2" creationId="{97B6C202-D9CB-642E-808D-5121AD91DEDF}"/>
          </ac:spMkLst>
        </pc:spChg>
      </pc:sldChg>
      <pc:sldChg chg="modSp">
        <pc:chgData name="Camille Levesque" userId="S::clevesque@idimages.com::1f5ce0c3-9368-40b8-b714-ae3727bfb649" providerId="AD" clId="Web-{579B1D3C-ABAD-C248-E2F1-3E2EFF2B1D1B}" dt="2024-03-01T20:35:55.725" v="5" actId="20577"/>
        <pc:sldMkLst>
          <pc:docMk/>
          <pc:sldMk cId="684194466" sldId="458"/>
        </pc:sldMkLst>
        <pc:spChg chg="mod">
          <ac:chgData name="Camille Levesque" userId="S::clevesque@idimages.com::1f5ce0c3-9368-40b8-b714-ae3727bfb649" providerId="AD" clId="Web-{579B1D3C-ABAD-C248-E2F1-3E2EFF2B1D1B}" dt="2024-03-01T20:35:55.725" v="5" actId="20577"/>
          <ac:spMkLst>
            <pc:docMk/>
            <pc:sldMk cId="684194466" sldId="458"/>
            <ac:spMk id="2" creationId="{32AC0097-0272-6181-81E6-5F5AD8EB7A8E}"/>
          </ac:spMkLst>
        </pc:spChg>
      </pc:sldChg>
    </pc:docChg>
  </pc:docChgLst>
  <pc:docChgLst>
    <pc:chgData name="Martin Laforest" userId="S::mlaforest@idimages.com::eda1a518-52e6-4e24-93a9-4cc5ec26ae36" providerId="AD" clId="Web-{78D1A992-7167-40E2-E38E-DA9DFD9B0262}"/>
    <pc:docChg chg="modSld">
      <pc:chgData name="Martin Laforest" userId="S::mlaforest@idimages.com::eda1a518-52e6-4e24-93a9-4cc5ec26ae36" providerId="AD" clId="Web-{78D1A992-7167-40E2-E38E-DA9DFD9B0262}" dt="2024-03-01T20:31:43.054" v="5"/>
      <pc:docMkLst>
        <pc:docMk/>
      </pc:docMkLst>
      <pc:sldChg chg="delSp">
        <pc:chgData name="Martin Laforest" userId="S::mlaforest@idimages.com::eda1a518-52e6-4e24-93a9-4cc5ec26ae36" providerId="AD" clId="Web-{78D1A992-7167-40E2-E38E-DA9DFD9B0262}" dt="2024-03-01T20:31:02.850" v="1"/>
        <pc:sldMkLst>
          <pc:docMk/>
          <pc:sldMk cId="4245392449" sldId="426"/>
        </pc:sldMkLst>
        <pc:cxnChg chg="del">
          <ac:chgData name="Martin Laforest" userId="S::mlaforest@idimages.com::eda1a518-52e6-4e24-93a9-4cc5ec26ae36" providerId="AD" clId="Web-{78D1A992-7167-40E2-E38E-DA9DFD9B0262}" dt="2024-03-01T20:31:02.850" v="1"/>
          <ac:cxnSpMkLst>
            <pc:docMk/>
            <pc:sldMk cId="4245392449" sldId="426"/>
            <ac:cxnSpMk id="5" creationId="{40BE9FDE-CE14-5D30-AAAF-0D40009117CC}"/>
          </ac:cxnSpMkLst>
        </pc:cxnChg>
      </pc:sldChg>
      <pc:sldChg chg="delSp">
        <pc:chgData name="Martin Laforest" userId="S::mlaforest@idimages.com::eda1a518-52e6-4e24-93a9-4cc5ec26ae36" providerId="AD" clId="Web-{78D1A992-7167-40E2-E38E-DA9DFD9B0262}" dt="2024-03-01T20:31:43.054" v="5"/>
        <pc:sldMkLst>
          <pc:docMk/>
          <pc:sldMk cId="3685950912" sldId="440"/>
        </pc:sldMkLst>
        <pc:cxnChg chg="del">
          <ac:chgData name="Martin Laforest" userId="S::mlaforest@idimages.com::eda1a518-52e6-4e24-93a9-4cc5ec26ae36" providerId="AD" clId="Web-{78D1A992-7167-40E2-E38E-DA9DFD9B0262}" dt="2024-03-01T20:31:43.054" v="5"/>
          <ac:cxnSpMkLst>
            <pc:docMk/>
            <pc:sldMk cId="3685950912" sldId="440"/>
            <ac:cxnSpMk id="5" creationId="{40BE9FDE-CE14-5D30-AAAF-0D40009117CC}"/>
          </ac:cxnSpMkLst>
        </pc:cxnChg>
      </pc:sldChg>
      <pc:sldChg chg="delSp modSp">
        <pc:chgData name="Martin Laforest" userId="S::mlaforest@idimages.com::eda1a518-52e6-4e24-93a9-4cc5ec26ae36" providerId="AD" clId="Web-{78D1A992-7167-40E2-E38E-DA9DFD9B0262}" dt="2024-03-01T20:31:20.444" v="3"/>
        <pc:sldMkLst>
          <pc:docMk/>
          <pc:sldMk cId="4101264463" sldId="442"/>
        </pc:sldMkLst>
        <pc:cxnChg chg="del mod">
          <ac:chgData name="Martin Laforest" userId="S::mlaforest@idimages.com::eda1a518-52e6-4e24-93a9-4cc5ec26ae36" providerId="AD" clId="Web-{78D1A992-7167-40E2-E38E-DA9DFD9B0262}" dt="2024-03-01T20:31:20.444" v="3"/>
          <ac:cxnSpMkLst>
            <pc:docMk/>
            <pc:sldMk cId="4101264463" sldId="442"/>
            <ac:cxnSpMk id="5" creationId="{4078D16C-9F0F-1415-D2A8-4352A1CC841B}"/>
          </ac:cxnSpMkLst>
        </pc:cxnChg>
      </pc:sldChg>
      <pc:sldChg chg="delSp">
        <pc:chgData name="Martin Laforest" userId="S::mlaforest@idimages.com::eda1a518-52e6-4e24-93a9-4cc5ec26ae36" providerId="AD" clId="Web-{78D1A992-7167-40E2-E38E-DA9DFD9B0262}" dt="2024-03-01T20:29:15.268" v="0"/>
        <pc:sldMkLst>
          <pc:docMk/>
          <pc:sldMk cId="1944138071" sldId="443"/>
        </pc:sldMkLst>
        <pc:cxnChg chg="del">
          <ac:chgData name="Martin Laforest" userId="S::mlaforest@idimages.com::eda1a518-52e6-4e24-93a9-4cc5ec26ae36" providerId="AD" clId="Web-{78D1A992-7167-40E2-E38E-DA9DFD9B0262}" dt="2024-03-01T20:29:15.268" v="0"/>
          <ac:cxnSpMkLst>
            <pc:docMk/>
            <pc:sldMk cId="1944138071" sldId="443"/>
            <ac:cxnSpMk id="5" creationId="{8F38616B-F2E7-0A78-9DBA-4FAC10A4EF64}"/>
          </ac:cxnSpMkLst>
        </pc:cxnChg>
      </pc:sldChg>
      <pc:sldChg chg="delSp">
        <pc:chgData name="Martin Laforest" userId="S::mlaforest@idimages.com::eda1a518-52e6-4e24-93a9-4cc5ec26ae36" providerId="AD" clId="Web-{78D1A992-7167-40E2-E38E-DA9DFD9B0262}" dt="2024-03-01T20:31:33.382" v="4"/>
        <pc:sldMkLst>
          <pc:docMk/>
          <pc:sldMk cId="2224960517" sldId="460"/>
        </pc:sldMkLst>
        <pc:cxnChg chg="del">
          <ac:chgData name="Martin Laforest" userId="S::mlaforest@idimages.com::eda1a518-52e6-4e24-93a9-4cc5ec26ae36" providerId="AD" clId="Web-{78D1A992-7167-40E2-E38E-DA9DFD9B0262}" dt="2024-03-01T20:31:33.382" v="4"/>
          <ac:cxnSpMkLst>
            <pc:docMk/>
            <pc:sldMk cId="2224960517" sldId="460"/>
            <ac:cxnSpMk id="5" creationId="{773E78F7-4418-50AC-45CD-704E5F180DBB}"/>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2C8C7-F492-417A-8727-E8A49B76B98F}"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fr-CA"/>
        </a:p>
      </dgm:t>
    </dgm:pt>
    <dgm:pt modelId="{D48AC2D3-A00F-41A1-91F8-485732018DF2}">
      <dgm:prSet phldrT="[Texte]" custT="1"/>
      <dgm:spPr/>
      <dgm:t>
        <a:bodyPr/>
        <a:lstStyle/>
        <a:p>
          <a:pPr>
            <a:buClr>
              <a:srgbClr val="00B0F0"/>
            </a:buClr>
          </a:pPr>
          <a:r>
            <a:rPr lang="fr-CA" sz="1400" b="1" dirty="0">
              <a:solidFill>
                <a:schemeClr val="bg1"/>
              </a:solidFill>
            </a:rPr>
            <a:t>Obligation de transparence sur les chaînes d’approvisionnement et la mise en place d’efforts visant à éradiquer le travail des enfants et le travail forcé.</a:t>
          </a:r>
        </a:p>
      </dgm:t>
    </dgm:pt>
    <dgm:pt modelId="{9023998F-7BE2-453D-9E3D-EACE0B14B793}" type="parTrans" cxnId="{C26879CF-E56D-4571-9EE0-906E0BAF4AE2}">
      <dgm:prSet/>
      <dgm:spPr/>
      <dgm:t>
        <a:bodyPr/>
        <a:lstStyle/>
        <a:p>
          <a:endParaRPr lang="fr-CA" sz="3200" b="1">
            <a:solidFill>
              <a:schemeClr val="tx1"/>
            </a:solidFill>
          </a:endParaRPr>
        </a:p>
      </dgm:t>
    </dgm:pt>
    <dgm:pt modelId="{E92D2189-D907-4372-A23F-1B1DB1163B26}" type="sibTrans" cxnId="{C26879CF-E56D-4571-9EE0-906E0BAF4AE2}">
      <dgm:prSet/>
      <dgm:spPr/>
      <dgm:t>
        <a:bodyPr/>
        <a:lstStyle/>
        <a:p>
          <a:endParaRPr lang="fr-CA" sz="3200" b="1">
            <a:solidFill>
              <a:schemeClr val="tx1"/>
            </a:solidFill>
          </a:endParaRPr>
        </a:p>
      </dgm:t>
    </dgm:pt>
    <dgm:pt modelId="{4AC26D3D-EBD0-4A71-A4F7-2826D7BCB129}">
      <dgm:prSet phldrT="[Texte]" custT="1"/>
      <dgm:spPr/>
      <dgm:t>
        <a:bodyPr/>
        <a:lstStyle/>
        <a:p>
          <a:r>
            <a:rPr lang="en-US" sz="1100" b="1" i="0" u="none" dirty="0">
              <a:solidFill>
                <a:schemeClr val="tx1"/>
              </a:solidFill>
            </a:rPr>
            <a:t>Transparency in Supply Chains Act of (2010, </a:t>
          </a:r>
          <a:r>
            <a:rPr lang="en-US" sz="1100" b="1" i="0" u="none" dirty="0" err="1">
              <a:solidFill>
                <a:schemeClr val="tx1"/>
              </a:solidFill>
            </a:rPr>
            <a:t>Californie</a:t>
          </a:r>
          <a:r>
            <a:rPr lang="en-US" sz="1100" b="1" i="0" u="none" dirty="0">
              <a:solidFill>
                <a:schemeClr val="tx1"/>
              </a:solidFill>
            </a:rPr>
            <a:t>)</a:t>
          </a:r>
          <a:endParaRPr lang="fr-CA" sz="1100" b="1" dirty="0">
            <a:solidFill>
              <a:schemeClr val="tx1"/>
            </a:solidFill>
          </a:endParaRPr>
        </a:p>
      </dgm:t>
    </dgm:pt>
    <dgm:pt modelId="{0E879E01-01AC-4138-8CE4-23FD8A81500B}" type="parTrans" cxnId="{2C4FBAA8-9EFC-492D-9DFD-575070A7A69F}">
      <dgm:prSet custT="1"/>
      <dgm:spPr/>
      <dgm:t>
        <a:bodyPr/>
        <a:lstStyle/>
        <a:p>
          <a:endParaRPr lang="fr-CA" sz="1100" b="1">
            <a:solidFill>
              <a:schemeClr val="tx1"/>
            </a:solidFill>
          </a:endParaRPr>
        </a:p>
      </dgm:t>
    </dgm:pt>
    <dgm:pt modelId="{EB0D15E9-F78A-40B3-B03B-E14CBAE0E85D}" type="sibTrans" cxnId="{2C4FBAA8-9EFC-492D-9DFD-575070A7A69F}">
      <dgm:prSet/>
      <dgm:spPr/>
      <dgm:t>
        <a:bodyPr/>
        <a:lstStyle/>
        <a:p>
          <a:endParaRPr lang="fr-CA" sz="3200" b="1">
            <a:solidFill>
              <a:schemeClr val="tx1"/>
            </a:solidFill>
          </a:endParaRPr>
        </a:p>
      </dgm:t>
    </dgm:pt>
    <dgm:pt modelId="{6E756DBF-A7D6-45EA-91AD-12F292EC0AFC}">
      <dgm:prSet phldrT="[Texte]" custT="1"/>
      <dgm:spPr/>
      <dgm:t>
        <a:bodyPr/>
        <a:lstStyle/>
        <a:p>
          <a:r>
            <a:rPr lang="en-US" sz="1100" b="1" i="0" u="none" dirty="0">
              <a:solidFill>
                <a:schemeClr val="tx1"/>
              </a:solidFill>
            </a:rPr>
            <a:t>Modern Slavery Act 2015 (United Kingdom)</a:t>
          </a:r>
          <a:endParaRPr lang="fr-CA" sz="1100" b="1" dirty="0">
            <a:solidFill>
              <a:schemeClr val="tx1"/>
            </a:solidFill>
          </a:endParaRPr>
        </a:p>
      </dgm:t>
    </dgm:pt>
    <dgm:pt modelId="{2787CE7F-1F19-44D2-AD6F-29E40A3DFF8C}" type="parTrans" cxnId="{3FBA0F41-3A7B-4B24-9CD1-E418F7E7B22F}">
      <dgm:prSet custT="1"/>
      <dgm:spPr/>
      <dgm:t>
        <a:bodyPr/>
        <a:lstStyle/>
        <a:p>
          <a:endParaRPr lang="fr-CA" sz="1100" b="1">
            <a:solidFill>
              <a:schemeClr val="tx1"/>
            </a:solidFill>
          </a:endParaRPr>
        </a:p>
      </dgm:t>
    </dgm:pt>
    <dgm:pt modelId="{BE9C6132-1BC9-46C8-A2F7-9FC216718424}" type="sibTrans" cxnId="{3FBA0F41-3A7B-4B24-9CD1-E418F7E7B22F}">
      <dgm:prSet/>
      <dgm:spPr/>
      <dgm:t>
        <a:bodyPr/>
        <a:lstStyle/>
        <a:p>
          <a:endParaRPr lang="fr-CA" sz="3200" b="1">
            <a:solidFill>
              <a:schemeClr val="tx1"/>
            </a:solidFill>
          </a:endParaRPr>
        </a:p>
      </dgm:t>
    </dgm:pt>
    <dgm:pt modelId="{0A5EF0E8-2655-438B-B261-09B386DD3401}">
      <dgm:prSet phldrT="[Texte]" custT="1"/>
      <dgm:spPr/>
      <dgm:t>
        <a:bodyPr/>
        <a:lstStyle/>
        <a:p>
          <a:r>
            <a:rPr lang="fr-CA" sz="1100" b="1" i="0" u="none" dirty="0">
              <a:solidFill>
                <a:schemeClr val="tx1"/>
              </a:solidFill>
            </a:rPr>
            <a:t>Loi relative au devoir de vigilance (2017,France)</a:t>
          </a:r>
          <a:endParaRPr lang="fr-CA" sz="1100" b="1" dirty="0">
            <a:solidFill>
              <a:schemeClr val="tx1"/>
            </a:solidFill>
          </a:endParaRPr>
        </a:p>
      </dgm:t>
    </dgm:pt>
    <dgm:pt modelId="{831D5C5E-8193-49E6-8A6C-7EAF17EE0DA8}" type="parTrans" cxnId="{02F7033F-E767-41A6-A4B7-5F3F1BD60E8C}">
      <dgm:prSet custT="1"/>
      <dgm:spPr/>
      <dgm:t>
        <a:bodyPr/>
        <a:lstStyle/>
        <a:p>
          <a:endParaRPr lang="fr-CA" sz="1100" b="1">
            <a:solidFill>
              <a:schemeClr val="tx1"/>
            </a:solidFill>
          </a:endParaRPr>
        </a:p>
      </dgm:t>
    </dgm:pt>
    <dgm:pt modelId="{0808D93E-5F86-4CE5-AB8C-186071AB5573}" type="sibTrans" cxnId="{02F7033F-E767-41A6-A4B7-5F3F1BD60E8C}">
      <dgm:prSet/>
      <dgm:spPr/>
      <dgm:t>
        <a:bodyPr/>
        <a:lstStyle/>
        <a:p>
          <a:endParaRPr lang="fr-CA" sz="3200" b="1">
            <a:solidFill>
              <a:schemeClr val="tx1"/>
            </a:solidFill>
          </a:endParaRPr>
        </a:p>
      </dgm:t>
    </dgm:pt>
    <dgm:pt modelId="{A05B1063-8CFF-4689-91E5-89577678069E}">
      <dgm:prSet phldrT="[Texte]" custT="1"/>
      <dgm:spPr/>
      <dgm:t>
        <a:bodyPr/>
        <a:lstStyle/>
        <a:p>
          <a:r>
            <a:rPr lang="en-US" sz="1100" b="1" i="0" u="none" dirty="0">
              <a:solidFill>
                <a:schemeClr val="tx1"/>
              </a:solidFill>
            </a:rPr>
            <a:t>MODERN SLAVERY ACT (2018, </a:t>
          </a:r>
          <a:r>
            <a:rPr lang="en-US" sz="1100" b="1" i="0" u="none" dirty="0" err="1">
              <a:solidFill>
                <a:schemeClr val="tx1"/>
              </a:solidFill>
            </a:rPr>
            <a:t>Australie</a:t>
          </a:r>
          <a:r>
            <a:rPr lang="en-US" sz="1100" b="1" i="0" u="none" dirty="0">
              <a:solidFill>
                <a:schemeClr val="tx1"/>
              </a:solidFill>
            </a:rPr>
            <a:t>)</a:t>
          </a:r>
          <a:endParaRPr lang="fr-CA" sz="1100" b="1" dirty="0">
            <a:solidFill>
              <a:schemeClr val="tx1"/>
            </a:solidFill>
          </a:endParaRPr>
        </a:p>
      </dgm:t>
    </dgm:pt>
    <dgm:pt modelId="{EC07B955-99B6-4BFD-8828-90D0E0D515FB}" type="parTrans" cxnId="{8A37979B-ACC5-4E86-AA1E-D51D08ACB6E9}">
      <dgm:prSet custT="1"/>
      <dgm:spPr/>
      <dgm:t>
        <a:bodyPr/>
        <a:lstStyle/>
        <a:p>
          <a:endParaRPr lang="fr-CA" sz="1100" b="1">
            <a:solidFill>
              <a:schemeClr val="tx1"/>
            </a:solidFill>
          </a:endParaRPr>
        </a:p>
      </dgm:t>
    </dgm:pt>
    <dgm:pt modelId="{F08A328E-2F1F-4F96-AB39-B2D5B035D161}" type="sibTrans" cxnId="{8A37979B-ACC5-4E86-AA1E-D51D08ACB6E9}">
      <dgm:prSet/>
      <dgm:spPr/>
      <dgm:t>
        <a:bodyPr/>
        <a:lstStyle/>
        <a:p>
          <a:endParaRPr lang="fr-CA" sz="3200" b="1">
            <a:solidFill>
              <a:schemeClr val="tx1"/>
            </a:solidFill>
          </a:endParaRPr>
        </a:p>
      </dgm:t>
    </dgm:pt>
    <dgm:pt modelId="{E8CA890A-497A-4CD6-BA30-463DFA4E42ED}">
      <dgm:prSet phldrT="[Texte]" custT="1"/>
      <dgm:spPr/>
      <dgm:t>
        <a:bodyPr/>
        <a:lstStyle/>
        <a:p>
          <a:r>
            <a:rPr lang="fr-CA" sz="1100" b="1" i="0" u="none" dirty="0">
              <a:solidFill>
                <a:schemeClr val="tx1"/>
              </a:solidFill>
            </a:rPr>
            <a:t>Directive concernant la publication d’informations non financières (2014, Union européenne)</a:t>
          </a:r>
          <a:endParaRPr lang="fr-CA" sz="1100" b="1" dirty="0">
            <a:solidFill>
              <a:schemeClr val="tx1"/>
            </a:solidFill>
          </a:endParaRPr>
        </a:p>
      </dgm:t>
    </dgm:pt>
    <dgm:pt modelId="{1FEEF23C-0718-465A-B41A-4AF4F651CC9B}" type="parTrans" cxnId="{EF129ADB-B3F1-407C-92DC-4B499464F983}">
      <dgm:prSet custT="1"/>
      <dgm:spPr/>
      <dgm:t>
        <a:bodyPr/>
        <a:lstStyle/>
        <a:p>
          <a:endParaRPr lang="fr-CA" sz="1100" b="1">
            <a:solidFill>
              <a:schemeClr val="tx1"/>
            </a:solidFill>
          </a:endParaRPr>
        </a:p>
      </dgm:t>
    </dgm:pt>
    <dgm:pt modelId="{91BADC57-95BB-49D6-A28E-6EB3A0B68239}" type="sibTrans" cxnId="{EF129ADB-B3F1-407C-92DC-4B499464F983}">
      <dgm:prSet/>
      <dgm:spPr/>
      <dgm:t>
        <a:bodyPr/>
        <a:lstStyle/>
        <a:p>
          <a:endParaRPr lang="fr-CA" sz="3200" b="1">
            <a:solidFill>
              <a:schemeClr val="tx1"/>
            </a:solidFill>
          </a:endParaRPr>
        </a:p>
      </dgm:t>
    </dgm:pt>
    <dgm:pt modelId="{29FD8489-AF73-4915-B0DB-AEAAD13A1D8D}">
      <dgm:prSet phldrT="[Texte]" custT="1"/>
      <dgm:spPr/>
      <dgm:t>
        <a:bodyPr/>
        <a:lstStyle/>
        <a:p>
          <a:r>
            <a:rPr lang="nl-NL" sz="1100" b="1" i="0" u="none" dirty="0">
              <a:solidFill>
                <a:schemeClr val="tx1"/>
              </a:solidFill>
            </a:rPr>
            <a:t>Wet Zorgplicht Kinderarbeid (2019, Pays-Bas)</a:t>
          </a:r>
          <a:endParaRPr lang="fr-CA" sz="1100" b="1" dirty="0">
            <a:solidFill>
              <a:schemeClr val="tx1"/>
            </a:solidFill>
          </a:endParaRPr>
        </a:p>
      </dgm:t>
    </dgm:pt>
    <dgm:pt modelId="{018C2C43-6269-43A6-95ED-884A11DD1A03}" type="parTrans" cxnId="{DC7D6A40-7BBE-40EF-8E2E-E916B7309C51}">
      <dgm:prSet custT="1"/>
      <dgm:spPr/>
      <dgm:t>
        <a:bodyPr/>
        <a:lstStyle/>
        <a:p>
          <a:endParaRPr lang="fr-CA" sz="1100" b="1">
            <a:solidFill>
              <a:schemeClr val="tx1"/>
            </a:solidFill>
          </a:endParaRPr>
        </a:p>
      </dgm:t>
    </dgm:pt>
    <dgm:pt modelId="{E11DA7F5-118D-450B-BB4B-A291E89D683E}" type="sibTrans" cxnId="{DC7D6A40-7BBE-40EF-8E2E-E916B7309C51}">
      <dgm:prSet/>
      <dgm:spPr/>
      <dgm:t>
        <a:bodyPr/>
        <a:lstStyle/>
        <a:p>
          <a:endParaRPr lang="fr-CA" sz="3200" b="1">
            <a:solidFill>
              <a:schemeClr val="tx1"/>
            </a:solidFill>
          </a:endParaRPr>
        </a:p>
      </dgm:t>
    </dgm:pt>
    <dgm:pt modelId="{EE35A103-E0C2-4190-927A-693513825328}">
      <dgm:prSet phldrT="[Texte]" custT="1"/>
      <dgm:spPr/>
      <dgm:t>
        <a:bodyPr/>
        <a:lstStyle/>
        <a:p>
          <a:r>
            <a:rPr lang="fr-CA" sz="1100" b="1" i="0" u="none" dirty="0">
              <a:solidFill>
                <a:schemeClr val="tx1"/>
              </a:solidFill>
            </a:rPr>
            <a:t>L’Accord Canada-États-Unis-Mexique (ACEUM) (2020)</a:t>
          </a:r>
          <a:endParaRPr lang="fr-CA" sz="1100" b="1" dirty="0">
            <a:solidFill>
              <a:schemeClr val="tx1"/>
            </a:solidFill>
          </a:endParaRPr>
        </a:p>
      </dgm:t>
    </dgm:pt>
    <dgm:pt modelId="{020E232A-6FE3-419F-990D-27379ADD9573}" type="parTrans" cxnId="{747E04D0-829D-4CBE-A3AB-F34FC92DA6FF}">
      <dgm:prSet custT="1"/>
      <dgm:spPr/>
      <dgm:t>
        <a:bodyPr/>
        <a:lstStyle/>
        <a:p>
          <a:endParaRPr lang="fr-CA" sz="1100" b="1">
            <a:solidFill>
              <a:schemeClr val="tx1"/>
            </a:solidFill>
          </a:endParaRPr>
        </a:p>
      </dgm:t>
    </dgm:pt>
    <dgm:pt modelId="{C18B2A94-D92C-4B01-995B-59D4CCD4296E}" type="sibTrans" cxnId="{747E04D0-829D-4CBE-A3AB-F34FC92DA6FF}">
      <dgm:prSet/>
      <dgm:spPr/>
      <dgm:t>
        <a:bodyPr/>
        <a:lstStyle/>
        <a:p>
          <a:endParaRPr lang="fr-CA" sz="3200" b="1">
            <a:solidFill>
              <a:schemeClr val="tx1"/>
            </a:solidFill>
          </a:endParaRPr>
        </a:p>
      </dgm:t>
    </dgm:pt>
    <dgm:pt modelId="{52C0CE6E-8E61-4FD6-8B13-2AACA3BE6CCE}">
      <dgm:prSet phldrT="[Texte]" custT="1"/>
      <dgm:spPr/>
      <dgm:t>
        <a:bodyPr/>
        <a:lstStyle/>
        <a:p>
          <a:r>
            <a:rPr lang="fr-CA" sz="1100" b="1" i="0" u="none" dirty="0" err="1">
              <a:solidFill>
                <a:schemeClr val="tx1"/>
              </a:solidFill>
            </a:rPr>
            <a:t>Uyghur</a:t>
          </a:r>
          <a:r>
            <a:rPr lang="fr-CA" sz="1100" b="1" i="0" u="none" dirty="0">
              <a:solidFill>
                <a:schemeClr val="tx1"/>
              </a:solidFill>
            </a:rPr>
            <a:t> </a:t>
          </a:r>
          <a:r>
            <a:rPr lang="fr-CA" sz="1100" b="1" i="0" u="none" dirty="0" err="1">
              <a:solidFill>
                <a:schemeClr val="tx1"/>
              </a:solidFill>
            </a:rPr>
            <a:t>Forced</a:t>
          </a:r>
          <a:r>
            <a:rPr lang="fr-CA" sz="1100" b="1" i="0" u="none" dirty="0">
              <a:solidFill>
                <a:schemeClr val="tx1"/>
              </a:solidFill>
            </a:rPr>
            <a:t> Labour Prevention </a:t>
          </a:r>
          <a:r>
            <a:rPr lang="fr-CA" sz="1100" b="1" i="0" u="none" dirty="0" err="1">
              <a:solidFill>
                <a:schemeClr val="tx1"/>
              </a:solidFill>
            </a:rPr>
            <a:t>Act</a:t>
          </a:r>
          <a:r>
            <a:rPr lang="fr-CA" sz="1100" b="1" i="0" u="none" dirty="0">
              <a:solidFill>
                <a:schemeClr val="tx1"/>
              </a:solidFill>
            </a:rPr>
            <a:t> (2021,États-Unis)</a:t>
          </a:r>
          <a:endParaRPr lang="fr-CA" sz="1100" b="1" dirty="0">
            <a:solidFill>
              <a:schemeClr val="tx1"/>
            </a:solidFill>
          </a:endParaRPr>
        </a:p>
      </dgm:t>
    </dgm:pt>
    <dgm:pt modelId="{13450FFD-41FE-4047-B01E-B59F0300CFF2}" type="parTrans" cxnId="{E954CD7D-1552-4F38-8BD2-94CB4FCCAB43}">
      <dgm:prSet custT="1"/>
      <dgm:spPr/>
      <dgm:t>
        <a:bodyPr/>
        <a:lstStyle/>
        <a:p>
          <a:endParaRPr lang="fr-CA" sz="1100" b="1">
            <a:solidFill>
              <a:schemeClr val="tx1"/>
            </a:solidFill>
          </a:endParaRPr>
        </a:p>
      </dgm:t>
    </dgm:pt>
    <dgm:pt modelId="{D6798352-CEE3-4A7C-A4FE-DB18F17BFF89}" type="sibTrans" cxnId="{E954CD7D-1552-4F38-8BD2-94CB4FCCAB43}">
      <dgm:prSet/>
      <dgm:spPr/>
      <dgm:t>
        <a:bodyPr/>
        <a:lstStyle/>
        <a:p>
          <a:endParaRPr lang="fr-CA" sz="3200" b="1">
            <a:solidFill>
              <a:schemeClr val="tx1"/>
            </a:solidFill>
          </a:endParaRPr>
        </a:p>
      </dgm:t>
    </dgm:pt>
    <dgm:pt modelId="{FA004E2D-6920-4587-8AC7-E7723D981942}" type="pres">
      <dgm:prSet presAssocID="{C432C8C7-F492-417A-8727-E8A49B76B98F}" presName="Name0" presStyleCnt="0">
        <dgm:presLayoutVars>
          <dgm:chMax val="1"/>
          <dgm:dir/>
          <dgm:animLvl val="ctr"/>
          <dgm:resizeHandles val="exact"/>
        </dgm:presLayoutVars>
      </dgm:prSet>
      <dgm:spPr/>
    </dgm:pt>
    <dgm:pt modelId="{7AD99987-B812-49E2-9AB7-6A634FB2205E}" type="pres">
      <dgm:prSet presAssocID="{D48AC2D3-A00F-41A1-91F8-485732018DF2}" presName="centerShape" presStyleLbl="node0" presStyleIdx="0" presStyleCnt="1" custScaleX="160521" custScaleY="139792"/>
      <dgm:spPr/>
    </dgm:pt>
    <dgm:pt modelId="{E62BFCA5-8532-4995-9874-45B11181A170}" type="pres">
      <dgm:prSet presAssocID="{0E879E01-01AC-4138-8CE4-23FD8A81500B}" presName="parTrans" presStyleLbl="sibTrans2D1" presStyleIdx="0" presStyleCnt="8"/>
      <dgm:spPr/>
    </dgm:pt>
    <dgm:pt modelId="{91D4DB4C-0AA0-4A1F-9832-14F704D35156}" type="pres">
      <dgm:prSet presAssocID="{0E879E01-01AC-4138-8CE4-23FD8A81500B}" presName="connectorText" presStyleLbl="sibTrans2D1" presStyleIdx="0" presStyleCnt="8"/>
      <dgm:spPr/>
    </dgm:pt>
    <dgm:pt modelId="{88A4BE57-1E73-44BD-B5B0-1E28C3F53108}" type="pres">
      <dgm:prSet presAssocID="{4AC26D3D-EBD0-4A71-A4F7-2826D7BCB129}" presName="node" presStyleLbl="node1" presStyleIdx="0" presStyleCnt="8">
        <dgm:presLayoutVars>
          <dgm:bulletEnabled val="1"/>
        </dgm:presLayoutVars>
      </dgm:prSet>
      <dgm:spPr/>
    </dgm:pt>
    <dgm:pt modelId="{0B0ADBBB-9E88-479B-9FAE-4A849AE73143}" type="pres">
      <dgm:prSet presAssocID="{1FEEF23C-0718-465A-B41A-4AF4F651CC9B}" presName="parTrans" presStyleLbl="sibTrans2D1" presStyleIdx="1" presStyleCnt="8"/>
      <dgm:spPr/>
    </dgm:pt>
    <dgm:pt modelId="{27F73390-CFF7-4CF9-A9A5-13984FDF5D8F}" type="pres">
      <dgm:prSet presAssocID="{1FEEF23C-0718-465A-B41A-4AF4F651CC9B}" presName="connectorText" presStyleLbl="sibTrans2D1" presStyleIdx="1" presStyleCnt="8"/>
      <dgm:spPr/>
    </dgm:pt>
    <dgm:pt modelId="{F8F193BA-B519-4216-958D-C8C34CD523D7}" type="pres">
      <dgm:prSet presAssocID="{E8CA890A-497A-4CD6-BA30-463DFA4E42ED}" presName="node" presStyleLbl="node1" presStyleIdx="1" presStyleCnt="8">
        <dgm:presLayoutVars>
          <dgm:bulletEnabled val="1"/>
        </dgm:presLayoutVars>
      </dgm:prSet>
      <dgm:spPr/>
    </dgm:pt>
    <dgm:pt modelId="{76D4A12F-2032-4CA6-A26C-C1C51670B4A5}" type="pres">
      <dgm:prSet presAssocID="{2787CE7F-1F19-44D2-AD6F-29E40A3DFF8C}" presName="parTrans" presStyleLbl="sibTrans2D1" presStyleIdx="2" presStyleCnt="8"/>
      <dgm:spPr/>
    </dgm:pt>
    <dgm:pt modelId="{E703787D-22D9-47C5-86BA-FACAB963DA42}" type="pres">
      <dgm:prSet presAssocID="{2787CE7F-1F19-44D2-AD6F-29E40A3DFF8C}" presName="connectorText" presStyleLbl="sibTrans2D1" presStyleIdx="2" presStyleCnt="8"/>
      <dgm:spPr/>
    </dgm:pt>
    <dgm:pt modelId="{10EA9B5A-62D7-4B98-AAF0-DC82888A0C98}" type="pres">
      <dgm:prSet presAssocID="{6E756DBF-A7D6-45EA-91AD-12F292EC0AFC}" presName="node" presStyleLbl="node1" presStyleIdx="2" presStyleCnt="8">
        <dgm:presLayoutVars>
          <dgm:bulletEnabled val="1"/>
        </dgm:presLayoutVars>
      </dgm:prSet>
      <dgm:spPr/>
    </dgm:pt>
    <dgm:pt modelId="{819A4E43-1447-4435-87F4-55D96B54E802}" type="pres">
      <dgm:prSet presAssocID="{831D5C5E-8193-49E6-8A6C-7EAF17EE0DA8}" presName="parTrans" presStyleLbl="sibTrans2D1" presStyleIdx="3" presStyleCnt="8"/>
      <dgm:spPr/>
    </dgm:pt>
    <dgm:pt modelId="{4FC01463-1D75-43EA-9758-6170A83D414F}" type="pres">
      <dgm:prSet presAssocID="{831D5C5E-8193-49E6-8A6C-7EAF17EE0DA8}" presName="connectorText" presStyleLbl="sibTrans2D1" presStyleIdx="3" presStyleCnt="8"/>
      <dgm:spPr/>
    </dgm:pt>
    <dgm:pt modelId="{65EE27AA-931E-41D7-ABA8-19375FA342F9}" type="pres">
      <dgm:prSet presAssocID="{0A5EF0E8-2655-438B-B261-09B386DD3401}" presName="node" presStyleLbl="node1" presStyleIdx="3" presStyleCnt="8">
        <dgm:presLayoutVars>
          <dgm:bulletEnabled val="1"/>
        </dgm:presLayoutVars>
      </dgm:prSet>
      <dgm:spPr/>
    </dgm:pt>
    <dgm:pt modelId="{21E4FA0B-288E-4CBC-935A-7575D361B7AB}" type="pres">
      <dgm:prSet presAssocID="{EC07B955-99B6-4BFD-8828-90D0E0D515FB}" presName="parTrans" presStyleLbl="sibTrans2D1" presStyleIdx="4" presStyleCnt="8"/>
      <dgm:spPr/>
    </dgm:pt>
    <dgm:pt modelId="{7265EF9B-A2A6-414D-9C45-FA03EFA72871}" type="pres">
      <dgm:prSet presAssocID="{EC07B955-99B6-4BFD-8828-90D0E0D515FB}" presName="connectorText" presStyleLbl="sibTrans2D1" presStyleIdx="4" presStyleCnt="8"/>
      <dgm:spPr/>
    </dgm:pt>
    <dgm:pt modelId="{BEDECFCC-A092-46C4-9380-3188126C3B79}" type="pres">
      <dgm:prSet presAssocID="{A05B1063-8CFF-4689-91E5-89577678069E}" presName="node" presStyleLbl="node1" presStyleIdx="4" presStyleCnt="8">
        <dgm:presLayoutVars>
          <dgm:bulletEnabled val="1"/>
        </dgm:presLayoutVars>
      </dgm:prSet>
      <dgm:spPr/>
    </dgm:pt>
    <dgm:pt modelId="{33CBB6FD-4AEE-46BB-9E1C-16FEFB1DA3C0}" type="pres">
      <dgm:prSet presAssocID="{018C2C43-6269-43A6-95ED-884A11DD1A03}" presName="parTrans" presStyleLbl="sibTrans2D1" presStyleIdx="5" presStyleCnt="8"/>
      <dgm:spPr/>
    </dgm:pt>
    <dgm:pt modelId="{4033FE85-4037-4BF8-9CE9-70DA99A94D6E}" type="pres">
      <dgm:prSet presAssocID="{018C2C43-6269-43A6-95ED-884A11DD1A03}" presName="connectorText" presStyleLbl="sibTrans2D1" presStyleIdx="5" presStyleCnt="8"/>
      <dgm:spPr/>
    </dgm:pt>
    <dgm:pt modelId="{2C3C7C4E-FF5F-4A08-A81F-9E2F65F19A91}" type="pres">
      <dgm:prSet presAssocID="{29FD8489-AF73-4915-B0DB-AEAAD13A1D8D}" presName="node" presStyleLbl="node1" presStyleIdx="5" presStyleCnt="8">
        <dgm:presLayoutVars>
          <dgm:bulletEnabled val="1"/>
        </dgm:presLayoutVars>
      </dgm:prSet>
      <dgm:spPr/>
    </dgm:pt>
    <dgm:pt modelId="{E4B2BFC0-5DF5-4615-A86B-929CC0AE4363}" type="pres">
      <dgm:prSet presAssocID="{020E232A-6FE3-419F-990D-27379ADD9573}" presName="parTrans" presStyleLbl="sibTrans2D1" presStyleIdx="6" presStyleCnt="8"/>
      <dgm:spPr/>
    </dgm:pt>
    <dgm:pt modelId="{A333206E-0F42-4D07-9197-3F83C10A50AC}" type="pres">
      <dgm:prSet presAssocID="{020E232A-6FE3-419F-990D-27379ADD9573}" presName="connectorText" presStyleLbl="sibTrans2D1" presStyleIdx="6" presStyleCnt="8"/>
      <dgm:spPr/>
    </dgm:pt>
    <dgm:pt modelId="{51CECD4C-3954-4BAA-8145-7E5FDD17B377}" type="pres">
      <dgm:prSet presAssocID="{EE35A103-E0C2-4190-927A-693513825328}" presName="node" presStyleLbl="node1" presStyleIdx="6" presStyleCnt="8">
        <dgm:presLayoutVars>
          <dgm:bulletEnabled val="1"/>
        </dgm:presLayoutVars>
      </dgm:prSet>
      <dgm:spPr/>
    </dgm:pt>
    <dgm:pt modelId="{227B2FB0-8506-4FB1-B52E-4AE0ED65ACB5}" type="pres">
      <dgm:prSet presAssocID="{13450FFD-41FE-4047-B01E-B59F0300CFF2}" presName="parTrans" presStyleLbl="sibTrans2D1" presStyleIdx="7" presStyleCnt="8"/>
      <dgm:spPr/>
    </dgm:pt>
    <dgm:pt modelId="{1E3D968D-9E0B-44B6-889E-7D2381C0DAC2}" type="pres">
      <dgm:prSet presAssocID="{13450FFD-41FE-4047-B01E-B59F0300CFF2}" presName="connectorText" presStyleLbl="sibTrans2D1" presStyleIdx="7" presStyleCnt="8"/>
      <dgm:spPr/>
    </dgm:pt>
    <dgm:pt modelId="{68D71371-14A5-47FF-9531-CD4B834D3304}" type="pres">
      <dgm:prSet presAssocID="{52C0CE6E-8E61-4FD6-8B13-2AACA3BE6CCE}" presName="node" presStyleLbl="node1" presStyleIdx="7" presStyleCnt="8">
        <dgm:presLayoutVars>
          <dgm:bulletEnabled val="1"/>
        </dgm:presLayoutVars>
      </dgm:prSet>
      <dgm:spPr/>
    </dgm:pt>
  </dgm:ptLst>
  <dgm:cxnLst>
    <dgm:cxn modelId="{83E7BA01-B2A8-40BC-8AD4-8FC23ACA4860}" type="presOf" srcId="{831D5C5E-8193-49E6-8A6C-7EAF17EE0DA8}" destId="{4FC01463-1D75-43EA-9758-6170A83D414F}" srcOrd="1" destOrd="0" presId="urn:microsoft.com/office/officeart/2005/8/layout/radial5"/>
    <dgm:cxn modelId="{B75E8903-3DB7-4D3C-8DE1-24C43D80130A}" type="presOf" srcId="{EC07B955-99B6-4BFD-8828-90D0E0D515FB}" destId="{21E4FA0B-288E-4CBC-935A-7575D361B7AB}" srcOrd="0" destOrd="0" presId="urn:microsoft.com/office/officeart/2005/8/layout/radial5"/>
    <dgm:cxn modelId="{B03FAE19-3F9C-4A21-AF77-D4BDE36609C0}" type="presOf" srcId="{831D5C5E-8193-49E6-8A6C-7EAF17EE0DA8}" destId="{819A4E43-1447-4435-87F4-55D96B54E802}" srcOrd="0" destOrd="0" presId="urn:microsoft.com/office/officeart/2005/8/layout/radial5"/>
    <dgm:cxn modelId="{EC36081E-4A64-4BD2-BDB3-DFAB9D995FA3}" type="presOf" srcId="{020E232A-6FE3-419F-990D-27379ADD9573}" destId="{A333206E-0F42-4D07-9197-3F83C10A50AC}" srcOrd="1" destOrd="0" presId="urn:microsoft.com/office/officeart/2005/8/layout/radial5"/>
    <dgm:cxn modelId="{582B532E-284A-4E0A-92B1-DBD01E10F81B}" type="presOf" srcId="{C432C8C7-F492-417A-8727-E8A49B76B98F}" destId="{FA004E2D-6920-4587-8AC7-E7723D981942}" srcOrd="0" destOrd="0" presId="urn:microsoft.com/office/officeart/2005/8/layout/radial5"/>
    <dgm:cxn modelId="{65733035-B6AB-4F3E-9E61-05BA5FF745A2}" type="presOf" srcId="{2787CE7F-1F19-44D2-AD6F-29E40A3DFF8C}" destId="{76D4A12F-2032-4CA6-A26C-C1C51670B4A5}" srcOrd="0" destOrd="0" presId="urn:microsoft.com/office/officeart/2005/8/layout/radial5"/>
    <dgm:cxn modelId="{02F7033F-E767-41A6-A4B7-5F3F1BD60E8C}" srcId="{D48AC2D3-A00F-41A1-91F8-485732018DF2}" destId="{0A5EF0E8-2655-438B-B261-09B386DD3401}" srcOrd="3" destOrd="0" parTransId="{831D5C5E-8193-49E6-8A6C-7EAF17EE0DA8}" sibTransId="{0808D93E-5F86-4CE5-AB8C-186071AB5573}"/>
    <dgm:cxn modelId="{DC7D6A40-7BBE-40EF-8E2E-E916B7309C51}" srcId="{D48AC2D3-A00F-41A1-91F8-485732018DF2}" destId="{29FD8489-AF73-4915-B0DB-AEAAD13A1D8D}" srcOrd="5" destOrd="0" parTransId="{018C2C43-6269-43A6-95ED-884A11DD1A03}" sibTransId="{E11DA7F5-118D-450B-BB4B-A291E89D683E}"/>
    <dgm:cxn modelId="{3FBA0F41-3A7B-4B24-9CD1-E418F7E7B22F}" srcId="{D48AC2D3-A00F-41A1-91F8-485732018DF2}" destId="{6E756DBF-A7D6-45EA-91AD-12F292EC0AFC}" srcOrd="2" destOrd="0" parTransId="{2787CE7F-1F19-44D2-AD6F-29E40A3DFF8C}" sibTransId="{BE9C6132-1BC9-46C8-A2F7-9FC216718424}"/>
    <dgm:cxn modelId="{9A114C41-0512-41FF-A48B-FE85666AE145}" type="presOf" srcId="{6E756DBF-A7D6-45EA-91AD-12F292EC0AFC}" destId="{10EA9B5A-62D7-4B98-AAF0-DC82888A0C98}" srcOrd="0" destOrd="0" presId="urn:microsoft.com/office/officeart/2005/8/layout/radial5"/>
    <dgm:cxn modelId="{66F6905B-FC19-4EF5-A359-F495CC2E302B}" type="presOf" srcId="{0A5EF0E8-2655-438B-B261-09B386DD3401}" destId="{65EE27AA-931E-41D7-ABA8-19375FA342F9}" srcOrd="0" destOrd="0" presId="urn:microsoft.com/office/officeart/2005/8/layout/radial5"/>
    <dgm:cxn modelId="{FF7D7B5C-1C19-4533-B40B-0980C6B5205E}" type="presOf" srcId="{018C2C43-6269-43A6-95ED-884A11DD1A03}" destId="{33CBB6FD-4AEE-46BB-9E1C-16FEFB1DA3C0}" srcOrd="0" destOrd="0" presId="urn:microsoft.com/office/officeart/2005/8/layout/radial5"/>
    <dgm:cxn modelId="{C8E1A960-BEBF-4F28-BE6D-A5984CAE5F7A}" type="presOf" srcId="{020E232A-6FE3-419F-990D-27379ADD9573}" destId="{E4B2BFC0-5DF5-4615-A86B-929CC0AE4363}" srcOrd="0" destOrd="0" presId="urn:microsoft.com/office/officeart/2005/8/layout/radial5"/>
    <dgm:cxn modelId="{67E7B668-0516-49EB-9CA2-EE8B2463589F}" type="presOf" srcId="{1FEEF23C-0718-465A-B41A-4AF4F651CC9B}" destId="{27F73390-CFF7-4CF9-A9A5-13984FDF5D8F}" srcOrd="1" destOrd="0" presId="urn:microsoft.com/office/officeart/2005/8/layout/radial5"/>
    <dgm:cxn modelId="{AD65EE6D-5248-45DD-816A-A98E2F46BE56}" type="presOf" srcId="{EC07B955-99B6-4BFD-8828-90D0E0D515FB}" destId="{7265EF9B-A2A6-414D-9C45-FA03EFA72871}" srcOrd="1" destOrd="0" presId="urn:microsoft.com/office/officeart/2005/8/layout/radial5"/>
    <dgm:cxn modelId="{2FB99A75-B8F1-449B-82B6-D94B246534A9}" type="presOf" srcId="{1FEEF23C-0718-465A-B41A-4AF4F651CC9B}" destId="{0B0ADBBB-9E88-479B-9FAE-4A849AE73143}" srcOrd="0" destOrd="0" presId="urn:microsoft.com/office/officeart/2005/8/layout/radial5"/>
    <dgm:cxn modelId="{E954CD7D-1552-4F38-8BD2-94CB4FCCAB43}" srcId="{D48AC2D3-A00F-41A1-91F8-485732018DF2}" destId="{52C0CE6E-8E61-4FD6-8B13-2AACA3BE6CCE}" srcOrd="7" destOrd="0" parTransId="{13450FFD-41FE-4047-B01E-B59F0300CFF2}" sibTransId="{D6798352-CEE3-4A7C-A4FE-DB18F17BFF89}"/>
    <dgm:cxn modelId="{23CC1585-ACC3-4A89-A698-1CF4B33CA3FC}" type="presOf" srcId="{29FD8489-AF73-4915-B0DB-AEAAD13A1D8D}" destId="{2C3C7C4E-FF5F-4A08-A81F-9E2F65F19A91}" srcOrd="0" destOrd="0" presId="urn:microsoft.com/office/officeart/2005/8/layout/radial5"/>
    <dgm:cxn modelId="{F4B7328C-1567-493D-B8B9-D0D889D310A1}" type="presOf" srcId="{2787CE7F-1F19-44D2-AD6F-29E40A3DFF8C}" destId="{E703787D-22D9-47C5-86BA-FACAB963DA42}" srcOrd="1" destOrd="0" presId="urn:microsoft.com/office/officeart/2005/8/layout/radial5"/>
    <dgm:cxn modelId="{8B37978F-FC84-4D1C-8640-73662FA1A4A8}" type="presOf" srcId="{EE35A103-E0C2-4190-927A-693513825328}" destId="{51CECD4C-3954-4BAA-8145-7E5FDD17B377}" srcOrd="0" destOrd="0" presId="urn:microsoft.com/office/officeart/2005/8/layout/radial5"/>
    <dgm:cxn modelId="{3509F092-D7BF-436C-9256-5CF5FE6D8DD0}" type="presOf" srcId="{018C2C43-6269-43A6-95ED-884A11DD1A03}" destId="{4033FE85-4037-4BF8-9CE9-70DA99A94D6E}" srcOrd="1" destOrd="0" presId="urn:microsoft.com/office/officeart/2005/8/layout/radial5"/>
    <dgm:cxn modelId="{8A37979B-ACC5-4E86-AA1E-D51D08ACB6E9}" srcId="{D48AC2D3-A00F-41A1-91F8-485732018DF2}" destId="{A05B1063-8CFF-4689-91E5-89577678069E}" srcOrd="4" destOrd="0" parTransId="{EC07B955-99B6-4BFD-8828-90D0E0D515FB}" sibTransId="{F08A328E-2F1F-4F96-AB39-B2D5B035D161}"/>
    <dgm:cxn modelId="{150E8E9D-6305-48FE-96C0-00C3BA1C9B60}" type="presOf" srcId="{E8CA890A-497A-4CD6-BA30-463DFA4E42ED}" destId="{F8F193BA-B519-4216-958D-C8C34CD523D7}" srcOrd="0" destOrd="0" presId="urn:microsoft.com/office/officeart/2005/8/layout/radial5"/>
    <dgm:cxn modelId="{2C4FBAA8-9EFC-492D-9DFD-575070A7A69F}" srcId="{D48AC2D3-A00F-41A1-91F8-485732018DF2}" destId="{4AC26D3D-EBD0-4A71-A4F7-2826D7BCB129}" srcOrd="0" destOrd="0" parTransId="{0E879E01-01AC-4138-8CE4-23FD8A81500B}" sibTransId="{EB0D15E9-F78A-40B3-B03B-E14CBAE0E85D}"/>
    <dgm:cxn modelId="{B302AFAE-D46E-4BB0-BA46-6909C19472A2}" type="presOf" srcId="{D48AC2D3-A00F-41A1-91F8-485732018DF2}" destId="{7AD99987-B812-49E2-9AB7-6A634FB2205E}" srcOrd="0" destOrd="0" presId="urn:microsoft.com/office/officeart/2005/8/layout/radial5"/>
    <dgm:cxn modelId="{D28802B5-77B0-43C2-A82E-29DCD88E56F3}" type="presOf" srcId="{A05B1063-8CFF-4689-91E5-89577678069E}" destId="{BEDECFCC-A092-46C4-9380-3188126C3B79}" srcOrd="0" destOrd="0" presId="urn:microsoft.com/office/officeart/2005/8/layout/radial5"/>
    <dgm:cxn modelId="{00C8F5BF-C4DA-4711-A017-2DA3E682A11D}" type="presOf" srcId="{13450FFD-41FE-4047-B01E-B59F0300CFF2}" destId="{227B2FB0-8506-4FB1-B52E-4AE0ED65ACB5}" srcOrd="0" destOrd="0" presId="urn:microsoft.com/office/officeart/2005/8/layout/radial5"/>
    <dgm:cxn modelId="{C265CFCD-F8B0-4CAE-A4CB-B6E55B71BB95}" type="presOf" srcId="{4AC26D3D-EBD0-4A71-A4F7-2826D7BCB129}" destId="{88A4BE57-1E73-44BD-B5B0-1E28C3F53108}" srcOrd="0" destOrd="0" presId="urn:microsoft.com/office/officeart/2005/8/layout/radial5"/>
    <dgm:cxn modelId="{C26879CF-E56D-4571-9EE0-906E0BAF4AE2}" srcId="{C432C8C7-F492-417A-8727-E8A49B76B98F}" destId="{D48AC2D3-A00F-41A1-91F8-485732018DF2}" srcOrd="0" destOrd="0" parTransId="{9023998F-7BE2-453D-9E3D-EACE0B14B793}" sibTransId="{E92D2189-D907-4372-A23F-1B1DB1163B26}"/>
    <dgm:cxn modelId="{747E04D0-829D-4CBE-A3AB-F34FC92DA6FF}" srcId="{D48AC2D3-A00F-41A1-91F8-485732018DF2}" destId="{EE35A103-E0C2-4190-927A-693513825328}" srcOrd="6" destOrd="0" parTransId="{020E232A-6FE3-419F-990D-27379ADD9573}" sibTransId="{C18B2A94-D92C-4B01-995B-59D4CCD4296E}"/>
    <dgm:cxn modelId="{8FD733D6-08F2-4BE3-A09B-FDEA4903831D}" type="presOf" srcId="{13450FFD-41FE-4047-B01E-B59F0300CFF2}" destId="{1E3D968D-9E0B-44B6-889E-7D2381C0DAC2}" srcOrd="1" destOrd="0" presId="urn:microsoft.com/office/officeart/2005/8/layout/radial5"/>
    <dgm:cxn modelId="{AADCBDDA-B30E-496C-8F11-1355FBA6935E}" type="presOf" srcId="{0E879E01-01AC-4138-8CE4-23FD8A81500B}" destId="{E62BFCA5-8532-4995-9874-45B11181A170}" srcOrd="0" destOrd="0" presId="urn:microsoft.com/office/officeart/2005/8/layout/radial5"/>
    <dgm:cxn modelId="{EF129ADB-B3F1-407C-92DC-4B499464F983}" srcId="{D48AC2D3-A00F-41A1-91F8-485732018DF2}" destId="{E8CA890A-497A-4CD6-BA30-463DFA4E42ED}" srcOrd="1" destOrd="0" parTransId="{1FEEF23C-0718-465A-B41A-4AF4F651CC9B}" sibTransId="{91BADC57-95BB-49D6-A28E-6EB3A0B68239}"/>
    <dgm:cxn modelId="{C6D99AE0-38DE-43CD-BAE9-7BC977087F22}" type="presOf" srcId="{52C0CE6E-8E61-4FD6-8B13-2AACA3BE6CCE}" destId="{68D71371-14A5-47FF-9531-CD4B834D3304}" srcOrd="0" destOrd="0" presId="urn:microsoft.com/office/officeart/2005/8/layout/radial5"/>
    <dgm:cxn modelId="{7D509BEA-4176-4BBB-ACB1-78B79A653E04}" type="presOf" srcId="{0E879E01-01AC-4138-8CE4-23FD8A81500B}" destId="{91D4DB4C-0AA0-4A1F-9832-14F704D35156}" srcOrd="1" destOrd="0" presId="urn:microsoft.com/office/officeart/2005/8/layout/radial5"/>
    <dgm:cxn modelId="{59CDC509-8440-4C22-945C-EEAAC2008CBE}" type="presParOf" srcId="{FA004E2D-6920-4587-8AC7-E7723D981942}" destId="{7AD99987-B812-49E2-9AB7-6A634FB2205E}" srcOrd="0" destOrd="0" presId="urn:microsoft.com/office/officeart/2005/8/layout/radial5"/>
    <dgm:cxn modelId="{480AA1A4-C0F4-4D01-B3E1-3C80915557A4}" type="presParOf" srcId="{FA004E2D-6920-4587-8AC7-E7723D981942}" destId="{E62BFCA5-8532-4995-9874-45B11181A170}" srcOrd="1" destOrd="0" presId="urn:microsoft.com/office/officeart/2005/8/layout/radial5"/>
    <dgm:cxn modelId="{6732276E-E6E1-4A51-93A3-551C78B990AC}" type="presParOf" srcId="{E62BFCA5-8532-4995-9874-45B11181A170}" destId="{91D4DB4C-0AA0-4A1F-9832-14F704D35156}" srcOrd="0" destOrd="0" presId="urn:microsoft.com/office/officeart/2005/8/layout/radial5"/>
    <dgm:cxn modelId="{67D1942D-0347-41F3-8F5B-F7D8F6612A41}" type="presParOf" srcId="{FA004E2D-6920-4587-8AC7-E7723D981942}" destId="{88A4BE57-1E73-44BD-B5B0-1E28C3F53108}" srcOrd="2" destOrd="0" presId="urn:microsoft.com/office/officeart/2005/8/layout/radial5"/>
    <dgm:cxn modelId="{AB8508F1-BB0F-4EB8-BDD1-3286B580396C}" type="presParOf" srcId="{FA004E2D-6920-4587-8AC7-E7723D981942}" destId="{0B0ADBBB-9E88-479B-9FAE-4A849AE73143}" srcOrd="3" destOrd="0" presId="urn:microsoft.com/office/officeart/2005/8/layout/radial5"/>
    <dgm:cxn modelId="{F4BC2775-08A7-4EA6-8A15-413468723EA5}" type="presParOf" srcId="{0B0ADBBB-9E88-479B-9FAE-4A849AE73143}" destId="{27F73390-CFF7-4CF9-A9A5-13984FDF5D8F}" srcOrd="0" destOrd="0" presId="urn:microsoft.com/office/officeart/2005/8/layout/radial5"/>
    <dgm:cxn modelId="{5184247A-2072-4620-B9BF-62A4A06D0E32}" type="presParOf" srcId="{FA004E2D-6920-4587-8AC7-E7723D981942}" destId="{F8F193BA-B519-4216-958D-C8C34CD523D7}" srcOrd="4" destOrd="0" presId="urn:microsoft.com/office/officeart/2005/8/layout/radial5"/>
    <dgm:cxn modelId="{A866A4E2-FADE-45E8-9FDE-DEE664052DC1}" type="presParOf" srcId="{FA004E2D-6920-4587-8AC7-E7723D981942}" destId="{76D4A12F-2032-4CA6-A26C-C1C51670B4A5}" srcOrd="5" destOrd="0" presId="urn:microsoft.com/office/officeart/2005/8/layout/radial5"/>
    <dgm:cxn modelId="{8F8A3936-F087-4DC4-ACBE-7484D9A70494}" type="presParOf" srcId="{76D4A12F-2032-4CA6-A26C-C1C51670B4A5}" destId="{E703787D-22D9-47C5-86BA-FACAB963DA42}" srcOrd="0" destOrd="0" presId="urn:microsoft.com/office/officeart/2005/8/layout/radial5"/>
    <dgm:cxn modelId="{3D1F8DFB-AE50-4840-841B-121E39C1AFBD}" type="presParOf" srcId="{FA004E2D-6920-4587-8AC7-E7723D981942}" destId="{10EA9B5A-62D7-4B98-AAF0-DC82888A0C98}" srcOrd="6" destOrd="0" presId="urn:microsoft.com/office/officeart/2005/8/layout/radial5"/>
    <dgm:cxn modelId="{2FA87223-C4B1-4BAE-B7BC-977655DBCCBB}" type="presParOf" srcId="{FA004E2D-6920-4587-8AC7-E7723D981942}" destId="{819A4E43-1447-4435-87F4-55D96B54E802}" srcOrd="7" destOrd="0" presId="urn:microsoft.com/office/officeart/2005/8/layout/radial5"/>
    <dgm:cxn modelId="{DBA93C6D-2D3C-4F32-81D5-86ABBADA7988}" type="presParOf" srcId="{819A4E43-1447-4435-87F4-55D96B54E802}" destId="{4FC01463-1D75-43EA-9758-6170A83D414F}" srcOrd="0" destOrd="0" presId="urn:microsoft.com/office/officeart/2005/8/layout/radial5"/>
    <dgm:cxn modelId="{AE26C3AE-79B1-40C9-BB05-1D315BDFEC91}" type="presParOf" srcId="{FA004E2D-6920-4587-8AC7-E7723D981942}" destId="{65EE27AA-931E-41D7-ABA8-19375FA342F9}" srcOrd="8" destOrd="0" presId="urn:microsoft.com/office/officeart/2005/8/layout/radial5"/>
    <dgm:cxn modelId="{58E42E6E-9B74-4E50-B52B-497094C846F4}" type="presParOf" srcId="{FA004E2D-6920-4587-8AC7-E7723D981942}" destId="{21E4FA0B-288E-4CBC-935A-7575D361B7AB}" srcOrd="9" destOrd="0" presId="urn:microsoft.com/office/officeart/2005/8/layout/radial5"/>
    <dgm:cxn modelId="{EB872229-297A-4106-BE9B-244D42E0A461}" type="presParOf" srcId="{21E4FA0B-288E-4CBC-935A-7575D361B7AB}" destId="{7265EF9B-A2A6-414D-9C45-FA03EFA72871}" srcOrd="0" destOrd="0" presId="urn:microsoft.com/office/officeart/2005/8/layout/radial5"/>
    <dgm:cxn modelId="{2FCBDB0B-0C01-457A-99E5-AE53FC658C39}" type="presParOf" srcId="{FA004E2D-6920-4587-8AC7-E7723D981942}" destId="{BEDECFCC-A092-46C4-9380-3188126C3B79}" srcOrd="10" destOrd="0" presId="urn:microsoft.com/office/officeart/2005/8/layout/radial5"/>
    <dgm:cxn modelId="{15CECA5D-0366-436F-B412-98E490D5E6B9}" type="presParOf" srcId="{FA004E2D-6920-4587-8AC7-E7723D981942}" destId="{33CBB6FD-4AEE-46BB-9E1C-16FEFB1DA3C0}" srcOrd="11" destOrd="0" presId="urn:microsoft.com/office/officeart/2005/8/layout/radial5"/>
    <dgm:cxn modelId="{108C56EE-5D53-4164-8AFC-629561EEFC48}" type="presParOf" srcId="{33CBB6FD-4AEE-46BB-9E1C-16FEFB1DA3C0}" destId="{4033FE85-4037-4BF8-9CE9-70DA99A94D6E}" srcOrd="0" destOrd="0" presId="urn:microsoft.com/office/officeart/2005/8/layout/radial5"/>
    <dgm:cxn modelId="{529093C9-819B-4408-A47E-A7EA4DB39C9F}" type="presParOf" srcId="{FA004E2D-6920-4587-8AC7-E7723D981942}" destId="{2C3C7C4E-FF5F-4A08-A81F-9E2F65F19A91}" srcOrd="12" destOrd="0" presId="urn:microsoft.com/office/officeart/2005/8/layout/radial5"/>
    <dgm:cxn modelId="{FE4D2FAE-2C3F-4DBF-B60C-777DDA42F39D}" type="presParOf" srcId="{FA004E2D-6920-4587-8AC7-E7723D981942}" destId="{E4B2BFC0-5DF5-4615-A86B-929CC0AE4363}" srcOrd="13" destOrd="0" presId="urn:microsoft.com/office/officeart/2005/8/layout/radial5"/>
    <dgm:cxn modelId="{603DED85-22A6-4EBF-A7CE-29FC4F700FC1}" type="presParOf" srcId="{E4B2BFC0-5DF5-4615-A86B-929CC0AE4363}" destId="{A333206E-0F42-4D07-9197-3F83C10A50AC}" srcOrd="0" destOrd="0" presId="urn:microsoft.com/office/officeart/2005/8/layout/radial5"/>
    <dgm:cxn modelId="{BA0FA8F8-93C0-4230-B9E1-28813CE1014B}" type="presParOf" srcId="{FA004E2D-6920-4587-8AC7-E7723D981942}" destId="{51CECD4C-3954-4BAA-8145-7E5FDD17B377}" srcOrd="14" destOrd="0" presId="urn:microsoft.com/office/officeart/2005/8/layout/radial5"/>
    <dgm:cxn modelId="{65C20707-22AF-49E5-B537-BC079879C13C}" type="presParOf" srcId="{FA004E2D-6920-4587-8AC7-E7723D981942}" destId="{227B2FB0-8506-4FB1-B52E-4AE0ED65ACB5}" srcOrd="15" destOrd="0" presId="urn:microsoft.com/office/officeart/2005/8/layout/radial5"/>
    <dgm:cxn modelId="{EB23748F-8DBD-4E23-93DF-6C7EEBEDD490}" type="presParOf" srcId="{227B2FB0-8506-4FB1-B52E-4AE0ED65ACB5}" destId="{1E3D968D-9E0B-44B6-889E-7D2381C0DAC2}" srcOrd="0" destOrd="0" presId="urn:microsoft.com/office/officeart/2005/8/layout/radial5"/>
    <dgm:cxn modelId="{91972729-CAED-42B2-9FA9-ACB7565AFFF9}" type="presParOf" srcId="{FA004E2D-6920-4587-8AC7-E7723D981942}" destId="{68D71371-14A5-47FF-9531-CD4B834D3304}"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99987-B812-49E2-9AB7-6A634FB2205E}">
      <dsp:nvSpPr>
        <dsp:cNvPr id="0" name=""/>
        <dsp:cNvSpPr/>
      </dsp:nvSpPr>
      <dsp:spPr>
        <a:xfrm>
          <a:off x="3494104" y="1996802"/>
          <a:ext cx="2498323" cy="21757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Clr>
              <a:srgbClr val="00B0F0"/>
            </a:buClr>
            <a:buNone/>
          </a:pPr>
          <a:r>
            <a:rPr lang="fr-CA" sz="1400" b="1" kern="1200" dirty="0">
              <a:solidFill>
                <a:schemeClr val="bg1"/>
              </a:solidFill>
            </a:rPr>
            <a:t>Obligation de transparence sur les chaînes d’approvisionnement et la mise en place d’efforts visant à éradiquer le travail des enfants et le travail forcé.</a:t>
          </a:r>
        </a:p>
      </dsp:txBody>
      <dsp:txXfrm>
        <a:off x="3859975" y="2315426"/>
        <a:ext cx="1766581" cy="1538452"/>
      </dsp:txXfrm>
    </dsp:sp>
    <dsp:sp modelId="{E62BFCA5-8532-4995-9874-45B11181A170}">
      <dsp:nvSpPr>
        <dsp:cNvPr id="0" name=""/>
        <dsp:cNvSpPr/>
      </dsp:nvSpPr>
      <dsp:spPr>
        <a:xfrm rot="16200000">
          <a:off x="4586131" y="1444631"/>
          <a:ext cx="314269" cy="52917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4633272" y="1597606"/>
        <a:ext cx="219988" cy="317502"/>
      </dsp:txXfrm>
    </dsp:sp>
    <dsp:sp modelId="{88A4BE57-1E73-44BD-B5B0-1E28C3F53108}">
      <dsp:nvSpPr>
        <dsp:cNvPr id="0" name=""/>
        <dsp:cNvSpPr/>
      </dsp:nvSpPr>
      <dsp:spPr>
        <a:xfrm>
          <a:off x="4042893" y="3095"/>
          <a:ext cx="1400745" cy="14007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solidFill>
                <a:schemeClr val="tx1"/>
              </a:solidFill>
            </a:rPr>
            <a:t>Transparency in Supply Chains Act of (2010, </a:t>
          </a:r>
          <a:r>
            <a:rPr lang="en-US" sz="1100" b="1" i="0" u="none" kern="1200" dirty="0" err="1">
              <a:solidFill>
                <a:schemeClr val="tx1"/>
              </a:solidFill>
            </a:rPr>
            <a:t>Californie</a:t>
          </a:r>
          <a:r>
            <a:rPr lang="en-US" sz="1100" b="1" i="0" u="none" kern="1200" dirty="0">
              <a:solidFill>
                <a:schemeClr val="tx1"/>
              </a:solidFill>
            </a:rPr>
            <a:t>)</a:t>
          </a:r>
          <a:endParaRPr lang="fr-CA" sz="1100" b="1" kern="1200" dirty="0">
            <a:solidFill>
              <a:schemeClr val="tx1"/>
            </a:solidFill>
          </a:endParaRPr>
        </a:p>
      </dsp:txBody>
      <dsp:txXfrm>
        <a:off x="4248027" y="208229"/>
        <a:ext cx="990477" cy="990477"/>
      </dsp:txXfrm>
    </dsp:sp>
    <dsp:sp modelId="{0B0ADBBB-9E88-479B-9FAE-4A849AE73143}">
      <dsp:nvSpPr>
        <dsp:cNvPr id="0" name=""/>
        <dsp:cNvSpPr/>
      </dsp:nvSpPr>
      <dsp:spPr>
        <a:xfrm rot="18900000">
          <a:off x="5604217" y="1821148"/>
          <a:ext cx="275935" cy="529170"/>
        </a:xfrm>
        <a:prstGeom prst="rightArrow">
          <a:avLst>
            <a:gd name="adj1" fmla="val 60000"/>
            <a:gd name="adj2" fmla="val 50000"/>
          </a:avLst>
        </a:prstGeom>
        <a:solidFill>
          <a:schemeClr val="accent4">
            <a:hueOff val="1400127"/>
            <a:satOff val="-5825"/>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5616340" y="1956249"/>
        <a:ext cx="193155" cy="317502"/>
      </dsp:txXfrm>
    </dsp:sp>
    <dsp:sp modelId="{F8F193BA-B519-4216-958D-C8C34CD523D7}">
      <dsp:nvSpPr>
        <dsp:cNvPr id="0" name=""/>
        <dsp:cNvSpPr/>
      </dsp:nvSpPr>
      <dsp:spPr>
        <a:xfrm>
          <a:off x="5726645" y="700528"/>
          <a:ext cx="1400745" cy="1400745"/>
        </a:xfrm>
        <a:prstGeom prst="ellipse">
          <a:avLst/>
        </a:prstGeom>
        <a:solidFill>
          <a:schemeClr val="accent4">
            <a:hueOff val="1400127"/>
            <a:satOff val="-5825"/>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a:solidFill>
                <a:schemeClr val="tx1"/>
              </a:solidFill>
            </a:rPr>
            <a:t>Directive concernant la publication d’informations non financières (2014, Union européenne)</a:t>
          </a:r>
          <a:endParaRPr lang="fr-CA" sz="1100" b="1" kern="1200" dirty="0">
            <a:solidFill>
              <a:schemeClr val="tx1"/>
            </a:solidFill>
          </a:endParaRPr>
        </a:p>
      </dsp:txBody>
      <dsp:txXfrm>
        <a:off x="5931779" y="905662"/>
        <a:ext cx="990477" cy="990477"/>
      </dsp:txXfrm>
    </dsp:sp>
    <dsp:sp modelId="{76D4A12F-2032-4CA6-A26C-C1C51670B4A5}">
      <dsp:nvSpPr>
        <dsp:cNvPr id="0" name=""/>
        <dsp:cNvSpPr/>
      </dsp:nvSpPr>
      <dsp:spPr>
        <a:xfrm>
          <a:off x="6087390" y="2820067"/>
          <a:ext cx="228774" cy="529170"/>
        </a:xfrm>
        <a:prstGeom prst="rightArrow">
          <a:avLst>
            <a:gd name="adj1" fmla="val 60000"/>
            <a:gd name="adj2" fmla="val 50000"/>
          </a:avLst>
        </a:prstGeom>
        <a:solidFill>
          <a:schemeClr val="accent4">
            <a:hueOff val="2800255"/>
            <a:satOff val="-11651"/>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6087390" y="2925901"/>
        <a:ext cx="160142" cy="317502"/>
      </dsp:txXfrm>
    </dsp:sp>
    <dsp:sp modelId="{10EA9B5A-62D7-4B98-AAF0-DC82888A0C98}">
      <dsp:nvSpPr>
        <dsp:cNvPr id="0" name=""/>
        <dsp:cNvSpPr/>
      </dsp:nvSpPr>
      <dsp:spPr>
        <a:xfrm>
          <a:off x="6424077" y="2384280"/>
          <a:ext cx="1400745" cy="1400745"/>
        </a:xfrm>
        <a:prstGeom prst="ellipse">
          <a:avLst/>
        </a:prstGeom>
        <a:solidFill>
          <a:schemeClr val="accent4">
            <a:hueOff val="2800255"/>
            <a:satOff val="-11651"/>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solidFill>
                <a:schemeClr val="tx1"/>
              </a:solidFill>
            </a:rPr>
            <a:t>Modern Slavery Act 2015 (United Kingdom)</a:t>
          </a:r>
          <a:endParaRPr lang="fr-CA" sz="1100" b="1" kern="1200" dirty="0">
            <a:solidFill>
              <a:schemeClr val="tx1"/>
            </a:solidFill>
          </a:endParaRPr>
        </a:p>
      </dsp:txBody>
      <dsp:txXfrm>
        <a:off x="6629211" y="2589414"/>
        <a:ext cx="990477" cy="990477"/>
      </dsp:txXfrm>
    </dsp:sp>
    <dsp:sp modelId="{819A4E43-1447-4435-87F4-55D96B54E802}">
      <dsp:nvSpPr>
        <dsp:cNvPr id="0" name=""/>
        <dsp:cNvSpPr/>
      </dsp:nvSpPr>
      <dsp:spPr>
        <a:xfrm rot="2700000">
          <a:off x="5604217" y="3818987"/>
          <a:ext cx="275935" cy="529170"/>
        </a:xfrm>
        <a:prstGeom prst="rightArrow">
          <a:avLst>
            <a:gd name="adj1" fmla="val 60000"/>
            <a:gd name="adj2" fmla="val 50000"/>
          </a:avLst>
        </a:prstGeom>
        <a:solidFill>
          <a:schemeClr val="accent4">
            <a:hueOff val="4200382"/>
            <a:satOff val="-17476"/>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5616340" y="3895554"/>
        <a:ext cx="193155" cy="317502"/>
      </dsp:txXfrm>
    </dsp:sp>
    <dsp:sp modelId="{65EE27AA-931E-41D7-ABA8-19375FA342F9}">
      <dsp:nvSpPr>
        <dsp:cNvPr id="0" name=""/>
        <dsp:cNvSpPr/>
      </dsp:nvSpPr>
      <dsp:spPr>
        <a:xfrm>
          <a:off x="5726645" y="4068032"/>
          <a:ext cx="1400745" cy="1400745"/>
        </a:xfrm>
        <a:prstGeom prst="ellipse">
          <a:avLst/>
        </a:prstGeom>
        <a:solidFill>
          <a:schemeClr val="accent4">
            <a:hueOff val="4200382"/>
            <a:satOff val="-17476"/>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a:solidFill>
                <a:schemeClr val="tx1"/>
              </a:solidFill>
            </a:rPr>
            <a:t>Loi relative au devoir de vigilance (2017,France)</a:t>
          </a:r>
          <a:endParaRPr lang="fr-CA" sz="1100" b="1" kern="1200" dirty="0">
            <a:solidFill>
              <a:schemeClr val="tx1"/>
            </a:solidFill>
          </a:endParaRPr>
        </a:p>
      </dsp:txBody>
      <dsp:txXfrm>
        <a:off x="5931779" y="4273166"/>
        <a:ext cx="990477" cy="990477"/>
      </dsp:txXfrm>
    </dsp:sp>
    <dsp:sp modelId="{21E4FA0B-288E-4CBC-935A-7575D361B7AB}">
      <dsp:nvSpPr>
        <dsp:cNvPr id="0" name=""/>
        <dsp:cNvSpPr/>
      </dsp:nvSpPr>
      <dsp:spPr>
        <a:xfrm rot="5400000">
          <a:off x="4586131" y="4195504"/>
          <a:ext cx="314269" cy="529170"/>
        </a:xfrm>
        <a:prstGeom prst="rightArrow">
          <a:avLst>
            <a:gd name="adj1" fmla="val 60000"/>
            <a:gd name="adj2" fmla="val 50000"/>
          </a:avLst>
        </a:prstGeom>
        <a:solidFill>
          <a:schemeClr val="accent4">
            <a:hueOff val="5600509"/>
            <a:satOff val="-23301"/>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4633272" y="4254198"/>
        <a:ext cx="219988" cy="317502"/>
      </dsp:txXfrm>
    </dsp:sp>
    <dsp:sp modelId="{BEDECFCC-A092-46C4-9380-3188126C3B79}">
      <dsp:nvSpPr>
        <dsp:cNvPr id="0" name=""/>
        <dsp:cNvSpPr/>
      </dsp:nvSpPr>
      <dsp:spPr>
        <a:xfrm>
          <a:off x="4042893" y="4765464"/>
          <a:ext cx="1400745" cy="1400745"/>
        </a:xfrm>
        <a:prstGeom prst="ellipse">
          <a:avLst/>
        </a:prstGeom>
        <a:solidFill>
          <a:schemeClr val="accent4">
            <a:hueOff val="5600509"/>
            <a:satOff val="-23301"/>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solidFill>
                <a:schemeClr val="tx1"/>
              </a:solidFill>
            </a:rPr>
            <a:t>MODERN SLAVERY ACT (2018, </a:t>
          </a:r>
          <a:r>
            <a:rPr lang="en-US" sz="1100" b="1" i="0" u="none" kern="1200" dirty="0" err="1">
              <a:solidFill>
                <a:schemeClr val="tx1"/>
              </a:solidFill>
            </a:rPr>
            <a:t>Australie</a:t>
          </a:r>
          <a:r>
            <a:rPr lang="en-US" sz="1100" b="1" i="0" u="none" kern="1200" dirty="0">
              <a:solidFill>
                <a:schemeClr val="tx1"/>
              </a:solidFill>
            </a:rPr>
            <a:t>)</a:t>
          </a:r>
          <a:endParaRPr lang="fr-CA" sz="1100" b="1" kern="1200" dirty="0">
            <a:solidFill>
              <a:schemeClr val="tx1"/>
            </a:solidFill>
          </a:endParaRPr>
        </a:p>
      </dsp:txBody>
      <dsp:txXfrm>
        <a:off x="4248027" y="4970598"/>
        <a:ext cx="990477" cy="990477"/>
      </dsp:txXfrm>
    </dsp:sp>
    <dsp:sp modelId="{33CBB6FD-4AEE-46BB-9E1C-16FEFB1DA3C0}">
      <dsp:nvSpPr>
        <dsp:cNvPr id="0" name=""/>
        <dsp:cNvSpPr/>
      </dsp:nvSpPr>
      <dsp:spPr>
        <a:xfrm rot="8100000">
          <a:off x="3606378" y="3818987"/>
          <a:ext cx="275935" cy="529170"/>
        </a:xfrm>
        <a:prstGeom prst="rightArrow">
          <a:avLst>
            <a:gd name="adj1" fmla="val 60000"/>
            <a:gd name="adj2" fmla="val 50000"/>
          </a:avLst>
        </a:prstGeom>
        <a:solidFill>
          <a:schemeClr val="accent4">
            <a:hueOff val="7000636"/>
            <a:satOff val="-29126"/>
            <a:lumOff val="6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rot="10800000">
        <a:off x="3677035" y="3895554"/>
        <a:ext cx="193155" cy="317502"/>
      </dsp:txXfrm>
    </dsp:sp>
    <dsp:sp modelId="{2C3C7C4E-FF5F-4A08-A81F-9E2F65F19A91}">
      <dsp:nvSpPr>
        <dsp:cNvPr id="0" name=""/>
        <dsp:cNvSpPr/>
      </dsp:nvSpPr>
      <dsp:spPr>
        <a:xfrm>
          <a:off x="2359141" y="4068032"/>
          <a:ext cx="1400745" cy="1400745"/>
        </a:xfrm>
        <a:prstGeom prst="ellipse">
          <a:avLst/>
        </a:prstGeom>
        <a:solidFill>
          <a:schemeClr val="accent4">
            <a:hueOff val="7000636"/>
            <a:satOff val="-29126"/>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b="1" i="0" u="none" kern="1200" dirty="0">
              <a:solidFill>
                <a:schemeClr val="tx1"/>
              </a:solidFill>
            </a:rPr>
            <a:t>Wet Zorgplicht Kinderarbeid (2019, Pays-Bas)</a:t>
          </a:r>
          <a:endParaRPr lang="fr-CA" sz="1100" b="1" kern="1200" dirty="0">
            <a:solidFill>
              <a:schemeClr val="tx1"/>
            </a:solidFill>
          </a:endParaRPr>
        </a:p>
      </dsp:txBody>
      <dsp:txXfrm>
        <a:off x="2564275" y="4273166"/>
        <a:ext cx="990477" cy="990477"/>
      </dsp:txXfrm>
    </dsp:sp>
    <dsp:sp modelId="{E4B2BFC0-5DF5-4615-A86B-929CC0AE4363}">
      <dsp:nvSpPr>
        <dsp:cNvPr id="0" name=""/>
        <dsp:cNvSpPr/>
      </dsp:nvSpPr>
      <dsp:spPr>
        <a:xfrm rot="10800000">
          <a:off x="3170366" y="2820067"/>
          <a:ext cx="228774" cy="529170"/>
        </a:xfrm>
        <a:prstGeom prst="rightArrow">
          <a:avLst>
            <a:gd name="adj1" fmla="val 60000"/>
            <a:gd name="adj2" fmla="val 50000"/>
          </a:avLst>
        </a:prstGeom>
        <a:solidFill>
          <a:schemeClr val="accent4">
            <a:hueOff val="8400764"/>
            <a:satOff val="-34952"/>
            <a:lumOff val="8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rot="10800000">
        <a:off x="3238998" y="2925901"/>
        <a:ext cx="160142" cy="317502"/>
      </dsp:txXfrm>
    </dsp:sp>
    <dsp:sp modelId="{51CECD4C-3954-4BAA-8145-7E5FDD17B377}">
      <dsp:nvSpPr>
        <dsp:cNvPr id="0" name=""/>
        <dsp:cNvSpPr/>
      </dsp:nvSpPr>
      <dsp:spPr>
        <a:xfrm>
          <a:off x="1661708" y="2384280"/>
          <a:ext cx="1400745" cy="1400745"/>
        </a:xfrm>
        <a:prstGeom prst="ellipse">
          <a:avLst/>
        </a:prstGeom>
        <a:solidFill>
          <a:schemeClr val="accent4">
            <a:hueOff val="8400764"/>
            <a:satOff val="-34952"/>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a:solidFill>
                <a:schemeClr val="tx1"/>
              </a:solidFill>
            </a:rPr>
            <a:t>L’Accord Canada-États-Unis-Mexique (ACEUM) (2020)</a:t>
          </a:r>
          <a:endParaRPr lang="fr-CA" sz="1100" b="1" kern="1200" dirty="0">
            <a:solidFill>
              <a:schemeClr val="tx1"/>
            </a:solidFill>
          </a:endParaRPr>
        </a:p>
      </dsp:txBody>
      <dsp:txXfrm>
        <a:off x="1866842" y="2589414"/>
        <a:ext cx="990477" cy="990477"/>
      </dsp:txXfrm>
    </dsp:sp>
    <dsp:sp modelId="{227B2FB0-8506-4FB1-B52E-4AE0ED65ACB5}">
      <dsp:nvSpPr>
        <dsp:cNvPr id="0" name=""/>
        <dsp:cNvSpPr/>
      </dsp:nvSpPr>
      <dsp:spPr>
        <a:xfrm rot="13500000">
          <a:off x="3606378" y="1821148"/>
          <a:ext cx="275935" cy="529170"/>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rot="10800000">
        <a:off x="3677035" y="1956249"/>
        <a:ext cx="193155" cy="317502"/>
      </dsp:txXfrm>
    </dsp:sp>
    <dsp:sp modelId="{68D71371-14A5-47FF-9531-CD4B834D3304}">
      <dsp:nvSpPr>
        <dsp:cNvPr id="0" name=""/>
        <dsp:cNvSpPr/>
      </dsp:nvSpPr>
      <dsp:spPr>
        <a:xfrm>
          <a:off x="2359141" y="700528"/>
          <a:ext cx="1400745" cy="1400745"/>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err="1">
              <a:solidFill>
                <a:schemeClr val="tx1"/>
              </a:solidFill>
            </a:rPr>
            <a:t>Uyghur</a:t>
          </a:r>
          <a:r>
            <a:rPr lang="fr-CA" sz="1100" b="1" i="0" u="none" kern="1200" dirty="0">
              <a:solidFill>
                <a:schemeClr val="tx1"/>
              </a:solidFill>
            </a:rPr>
            <a:t> </a:t>
          </a:r>
          <a:r>
            <a:rPr lang="fr-CA" sz="1100" b="1" i="0" u="none" kern="1200" dirty="0" err="1">
              <a:solidFill>
                <a:schemeClr val="tx1"/>
              </a:solidFill>
            </a:rPr>
            <a:t>Forced</a:t>
          </a:r>
          <a:r>
            <a:rPr lang="fr-CA" sz="1100" b="1" i="0" u="none" kern="1200" dirty="0">
              <a:solidFill>
                <a:schemeClr val="tx1"/>
              </a:solidFill>
            </a:rPr>
            <a:t> Labour Prevention </a:t>
          </a:r>
          <a:r>
            <a:rPr lang="fr-CA" sz="1100" b="1" i="0" u="none" kern="1200" dirty="0" err="1">
              <a:solidFill>
                <a:schemeClr val="tx1"/>
              </a:solidFill>
            </a:rPr>
            <a:t>Act</a:t>
          </a:r>
          <a:r>
            <a:rPr lang="fr-CA" sz="1100" b="1" i="0" u="none" kern="1200" dirty="0">
              <a:solidFill>
                <a:schemeClr val="tx1"/>
              </a:solidFill>
            </a:rPr>
            <a:t> (2021,États-Unis)</a:t>
          </a:r>
          <a:endParaRPr lang="fr-CA" sz="1100" b="1" kern="1200" dirty="0">
            <a:solidFill>
              <a:schemeClr val="tx1"/>
            </a:solidFill>
          </a:endParaRPr>
        </a:p>
      </dsp:txBody>
      <dsp:txXfrm>
        <a:off x="2564275" y="905662"/>
        <a:ext cx="990477" cy="99047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42ED1-DA9E-F042-BAB7-299C0AC4086D}" type="datetimeFigureOut">
              <a:rPr lang="en-US" smtClean="0"/>
              <a:t>6/8/26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D5E7A-2B68-4340-87B7-4D914AFF7AF3}" type="slidenum">
              <a:rPr lang="en-US" smtClean="0"/>
              <a:t>‹#›</a:t>
            </a:fld>
            <a:endParaRPr lang="en-US"/>
          </a:p>
        </p:txBody>
      </p:sp>
    </p:spTree>
    <p:extLst>
      <p:ext uri="{BB962C8B-B14F-4D97-AF65-F5344CB8AC3E}">
        <p14:creationId xmlns:p14="http://schemas.microsoft.com/office/powerpoint/2010/main" val="278298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5250C-3611-432D-D031-3973177AC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64A0E-4567-6A98-D0E4-CB1F2A511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3F30A-504A-D56B-991E-AE3D65D86D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D12F70-9229-A379-1F9B-CA7AC8D2CFDF}"/>
              </a:ext>
            </a:extLst>
          </p:cNvPr>
          <p:cNvSpPr>
            <a:spLocks noGrp="1"/>
          </p:cNvSpPr>
          <p:nvPr>
            <p:ph type="sldNum" sz="quarter" idx="5"/>
          </p:nvPr>
        </p:nvSpPr>
        <p:spPr/>
        <p:txBody>
          <a:bodyPr/>
          <a:lstStyle/>
          <a:p>
            <a:fld id="{3413D0BB-2112-9D46-85A1-6434D455EE93}" type="slidenum">
              <a:rPr lang="en-US" smtClean="0"/>
              <a:t>2</a:t>
            </a:fld>
            <a:endParaRPr lang="en-US"/>
          </a:p>
        </p:txBody>
      </p:sp>
    </p:spTree>
    <p:extLst>
      <p:ext uri="{BB962C8B-B14F-4D97-AF65-F5344CB8AC3E}">
        <p14:creationId xmlns:p14="http://schemas.microsoft.com/office/powerpoint/2010/main" val="387540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3D0BB-2112-9D46-85A1-6434D455EE93}" type="slidenum">
              <a:rPr lang="en-US" smtClean="0"/>
              <a:t>9</a:t>
            </a:fld>
            <a:endParaRPr lang="en-US"/>
          </a:p>
        </p:txBody>
      </p:sp>
    </p:spTree>
    <p:extLst>
      <p:ext uri="{BB962C8B-B14F-4D97-AF65-F5344CB8AC3E}">
        <p14:creationId xmlns:p14="http://schemas.microsoft.com/office/powerpoint/2010/main" val="304122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D7C59-2306-A0FC-AC29-26127C9BF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973E5-4ABB-075F-674A-22DCE806C3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01F76-98C2-4C4D-1DD6-86797CC3A6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997C06-8B36-772C-886C-07A6EA833083}"/>
              </a:ext>
            </a:extLst>
          </p:cNvPr>
          <p:cNvSpPr>
            <a:spLocks noGrp="1"/>
          </p:cNvSpPr>
          <p:nvPr>
            <p:ph type="sldNum" sz="quarter" idx="5"/>
          </p:nvPr>
        </p:nvSpPr>
        <p:spPr/>
        <p:txBody>
          <a:bodyPr/>
          <a:lstStyle/>
          <a:p>
            <a:fld id="{3413D0BB-2112-9D46-85A1-6434D455EE93}" type="slidenum">
              <a:rPr lang="en-US" smtClean="0"/>
              <a:t>12</a:t>
            </a:fld>
            <a:endParaRPr lang="en-US"/>
          </a:p>
        </p:txBody>
      </p:sp>
    </p:spTree>
    <p:extLst>
      <p:ext uri="{BB962C8B-B14F-4D97-AF65-F5344CB8AC3E}">
        <p14:creationId xmlns:p14="http://schemas.microsoft.com/office/powerpoint/2010/main" val="198864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53D5E7A-2B68-4340-87B7-4D914AFF7AF3}" type="slidenum">
              <a:rPr lang="en-US" smtClean="0"/>
              <a:t>13</a:t>
            </a:fld>
            <a:endParaRPr lang="en-US"/>
          </a:p>
        </p:txBody>
      </p:sp>
    </p:spTree>
    <p:extLst>
      <p:ext uri="{BB962C8B-B14F-4D97-AF65-F5344CB8AC3E}">
        <p14:creationId xmlns:p14="http://schemas.microsoft.com/office/powerpoint/2010/main" val="222406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BB56B-20E6-B902-0FBD-84AA375F6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8E4BC-EE3B-8ADE-8147-3C0BD455F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F2C3AE-7645-D987-7776-6F59FBBDC7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0DBDDF-3285-864F-3D1E-87E1B6F9C924}"/>
              </a:ext>
            </a:extLst>
          </p:cNvPr>
          <p:cNvSpPr>
            <a:spLocks noGrp="1"/>
          </p:cNvSpPr>
          <p:nvPr>
            <p:ph type="sldNum" sz="quarter" idx="5"/>
          </p:nvPr>
        </p:nvSpPr>
        <p:spPr/>
        <p:txBody>
          <a:bodyPr/>
          <a:lstStyle/>
          <a:p>
            <a:fld id="{3413D0BB-2112-9D46-85A1-6434D455EE93}" type="slidenum">
              <a:rPr lang="en-US" smtClean="0"/>
              <a:t>14</a:t>
            </a:fld>
            <a:endParaRPr lang="en-US"/>
          </a:p>
        </p:txBody>
      </p:sp>
    </p:spTree>
    <p:extLst>
      <p:ext uri="{BB962C8B-B14F-4D97-AF65-F5344CB8AC3E}">
        <p14:creationId xmlns:p14="http://schemas.microsoft.com/office/powerpoint/2010/main" val="2068796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3D0BB-2112-9D46-85A1-6434D455EE93}" type="slidenum">
              <a:rPr lang="en-US" smtClean="0"/>
              <a:t>17</a:t>
            </a:fld>
            <a:endParaRPr lang="en-US"/>
          </a:p>
        </p:txBody>
      </p:sp>
    </p:spTree>
    <p:extLst>
      <p:ext uri="{BB962C8B-B14F-4D97-AF65-F5344CB8AC3E}">
        <p14:creationId xmlns:p14="http://schemas.microsoft.com/office/powerpoint/2010/main" val="1975225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B6248CE-D637-CADB-9A3F-9BCF32F2D1F9}"/>
              </a:ext>
            </a:extLst>
          </p:cNvPr>
          <p:cNvCxnSpPr>
            <a:cxnSpLocks/>
          </p:cNvCxnSpPr>
          <p:nvPr userDrawn="1"/>
        </p:nvCxnSpPr>
        <p:spPr>
          <a:xfrm>
            <a:off x="1099244" y="4190850"/>
            <a:ext cx="521333" cy="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4D11A38-984E-6253-3E57-94344B64EB00}"/>
              </a:ext>
            </a:extLst>
          </p:cNvPr>
          <p:cNvSpPr/>
          <p:nvPr userDrawn="1"/>
        </p:nvSpPr>
        <p:spPr>
          <a:xfrm>
            <a:off x="0" y="6172046"/>
            <a:ext cx="12191999" cy="70516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508B2E-8544-D871-E2A2-415D51D0261C}"/>
              </a:ext>
            </a:extLst>
          </p:cNvPr>
          <p:cNvSpPr>
            <a:spLocks noGrp="1"/>
          </p:cNvSpPr>
          <p:nvPr>
            <p:ph type="ctrTitle"/>
          </p:nvPr>
        </p:nvSpPr>
        <p:spPr>
          <a:xfrm>
            <a:off x="995932" y="1662172"/>
            <a:ext cx="3910919" cy="2387600"/>
          </a:xfrm>
        </p:spPr>
        <p:txBody>
          <a:bodyPr anchor="b">
            <a:normAutofit/>
          </a:bodyPr>
          <a:lstStyle>
            <a:lvl1pPr algn="l">
              <a:defRPr sz="5400" b="1" i="0">
                <a:latin typeface="Arial" panose="020B0604020202020204" pitchFamily="34" charset="0"/>
                <a:cs typeface="Arial" panose="020B0604020202020204" pitchFamily="34" charset="0"/>
              </a:defRPr>
            </a:lvl1pPr>
          </a:lstStyle>
          <a:p>
            <a:endParaRPr lang="en-US" dirty="0"/>
          </a:p>
        </p:txBody>
      </p:sp>
      <p:sp>
        <p:nvSpPr>
          <p:cNvPr id="3" name="Subtitle 2">
            <a:extLst>
              <a:ext uri="{FF2B5EF4-FFF2-40B4-BE49-F238E27FC236}">
                <a16:creationId xmlns:a16="http://schemas.microsoft.com/office/drawing/2014/main" id="{993039F9-91CD-B779-9067-E14B6449BABF}"/>
              </a:ext>
            </a:extLst>
          </p:cNvPr>
          <p:cNvSpPr>
            <a:spLocks noGrp="1"/>
          </p:cNvSpPr>
          <p:nvPr>
            <p:ph type="subTitle" idx="1"/>
          </p:nvPr>
        </p:nvSpPr>
        <p:spPr>
          <a:xfrm>
            <a:off x="995933" y="4394364"/>
            <a:ext cx="3910918" cy="705164"/>
          </a:xfrm>
        </p:spPr>
        <p:txBody>
          <a:bodyPr>
            <a:normAutofit/>
          </a:bodyPr>
          <a:lstStyle>
            <a:lvl1pPr marL="0" indent="0" algn="l">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sz="3600" dirty="0">
              <a:latin typeface="GOTHAM-MEDIUM" panose="02000504050000020004" pitchFamily="2" charset="0"/>
            </a:endParaRPr>
          </a:p>
        </p:txBody>
      </p:sp>
      <p:pic>
        <p:nvPicPr>
          <p:cNvPr id="20" name="Picture 19" descr="A close up of a sign&#10;&#10;Description automatically generated">
            <a:extLst>
              <a:ext uri="{FF2B5EF4-FFF2-40B4-BE49-F238E27FC236}">
                <a16:creationId xmlns:a16="http://schemas.microsoft.com/office/drawing/2014/main" id="{AE932504-A058-08BA-27E0-ADA042C40088}"/>
              </a:ext>
            </a:extLst>
          </p:cNvPr>
          <p:cNvPicPr>
            <a:picLocks noChangeAspect="1"/>
          </p:cNvPicPr>
          <p:nvPr userDrawn="1"/>
        </p:nvPicPr>
        <p:blipFill rotWithShape="1">
          <a:blip r:embed="rId2"/>
          <a:srcRect t="58702"/>
          <a:stretch/>
        </p:blipFill>
        <p:spPr>
          <a:xfrm>
            <a:off x="174187" y="123409"/>
            <a:ext cx="3879595" cy="576000"/>
          </a:xfrm>
          <a:prstGeom prst="rect">
            <a:avLst/>
          </a:prstGeom>
        </p:spPr>
      </p:pic>
    </p:spTree>
    <p:extLst>
      <p:ext uri="{BB962C8B-B14F-4D97-AF65-F5344CB8AC3E}">
        <p14:creationId xmlns:p14="http://schemas.microsoft.com/office/powerpoint/2010/main" val="54703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E1EE26-86A2-F0F3-58FC-5DE3F8A5DDC7}"/>
              </a:ext>
            </a:extLst>
          </p:cNvPr>
          <p:cNvSpPr/>
          <p:nvPr userDrawn="1"/>
        </p:nvSpPr>
        <p:spPr>
          <a:xfrm>
            <a:off x="0" y="152023"/>
            <a:ext cx="12192000" cy="1026073"/>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C00B7E3-DD15-3DBD-D0CC-E0B0ACB66FA5}"/>
              </a:ext>
            </a:extLst>
          </p:cNvPr>
          <p:cNvSpPr>
            <a:spLocks noGrp="1"/>
          </p:cNvSpPr>
          <p:nvPr>
            <p:ph idx="1"/>
          </p:nvPr>
        </p:nvSpPr>
        <p:spPr>
          <a:xfrm>
            <a:off x="838200" y="1403827"/>
            <a:ext cx="10515600" cy="4580595"/>
          </a:xfrm>
        </p:spPr>
        <p:txBody>
          <a:bodyPr/>
          <a:lstStyle>
            <a:lvl1pPr marL="228600" indent="-228600">
              <a:spcBef>
                <a:spcPts val="600"/>
              </a:spcBef>
              <a:spcAft>
                <a:spcPts val="600"/>
              </a:spcAft>
              <a:buClr>
                <a:srgbClr val="CB003D"/>
              </a:buClr>
              <a:buFont typeface="Wingdings" pitchFamily="2" charset="2"/>
              <a:buChar char="§"/>
              <a:defRPr>
                <a:latin typeface="Arial" panose="020B0604020202020204" pitchFamily="34" charset="0"/>
                <a:cs typeface="Arial" panose="020B0604020202020204" pitchFamily="34" charset="0"/>
              </a:defRPr>
            </a:lvl1pPr>
            <a:lvl2pPr marL="685800" indent="-228600">
              <a:spcBef>
                <a:spcPts val="600"/>
              </a:spcBef>
              <a:spcAft>
                <a:spcPts val="600"/>
              </a:spcAft>
              <a:buClr>
                <a:srgbClr val="CB003D"/>
              </a:buClr>
              <a:buFont typeface="Courier New" panose="02070309020205020404" pitchFamily="49" charset="0"/>
              <a:buChar char="o"/>
              <a:defRPr>
                <a:latin typeface="Arial" panose="020B0604020202020204" pitchFamily="34" charset="0"/>
                <a:cs typeface="Arial" panose="020B0604020202020204" pitchFamily="34" charset="0"/>
              </a:defRPr>
            </a:lvl2pPr>
            <a:lvl3pPr>
              <a:spcBef>
                <a:spcPts val="600"/>
              </a:spcBef>
              <a:spcAft>
                <a:spcPts val="600"/>
              </a:spcAft>
              <a:buClr>
                <a:srgbClr val="CB003D"/>
              </a:buClr>
              <a:defRPr>
                <a:latin typeface="Arial" panose="020B0604020202020204" pitchFamily="34" charset="0"/>
                <a:cs typeface="Arial" panose="020B0604020202020204" pitchFamily="34" charset="0"/>
              </a:defRPr>
            </a:lvl3pPr>
            <a:lvl4pPr>
              <a:spcBef>
                <a:spcPts val="600"/>
              </a:spcBef>
              <a:spcAft>
                <a:spcPts val="600"/>
              </a:spcAft>
              <a:buClr>
                <a:srgbClr val="CB003D"/>
              </a:buClr>
              <a:defRPr>
                <a:latin typeface="Arial" panose="020B0604020202020204" pitchFamily="34" charset="0"/>
                <a:cs typeface="Arial" panose="020B0604020202020204" pitchFamily="34" charset="0"/>
              </a:defRPr>
            </a:lvl4pPr>
            <a:lvl5pPr>
              <a:spcBef>
                <a:spcPts val="600"/>
              </a:spcBef>
              <a:spcAft>
                <a:spcPts val="600"/>
              </a:spcAft>
              <a:buClr>
                <a:srgbClr val="CB003D"/>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23AA61-A853-5E3F-64E4-77B862D7654D}"/>
              </a:ext>
            </a:extLst>
          </p:cNvPr>
          <p:cNvSpPr/>
          <p:nvPr userDrawn="1"/>
        </p:nvSpPr>
        <p:spPr>
          <a:xfrm>
            <a:off x="0" y="6349025"/>
            <a:ext cx="12192000" cy="52069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0">
            <a:extLst>
              <a:ext uri="{FF2B5EF4-FFF2-40B4-BE49-F238E27FC236}">
                <a16:creationId xmlns:a16="http://schemas.microsoft.com/office/drawing/2014/main" id="{00D32030-1498-403C-CBCE-FB1B0C90B8F3}"/>
              </a:ext>
            </a:extLst>
          </p:cNvPr>
          <p:cNvSpPr txBox="1">
            <a:spLocks/>
          </p:cNvSpPr>
          <p:nvPr userDrawn="1"/>
        </p:nvSpPr>
        <p:spPr>
          <a:xfrm>
            <a:off x="9222611" y="6439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04C9C8-C40F-B249-A015-A5FB6F4CAAD9}"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A54C8B6-55F8-4B54-456E-3D4BA33CD664}"/>
              </a:ext>
            </a:extLst>
          </p:cNvPr>
          <p:cNvSpPr>
            <a:spLocks noGrp="1"/>
          </p:cNvSpPr>
          <p:nvPr>
            <p:ph type="title"/>
          </p:nvPr>
        </p:nvSpPr>
        <p:spPr>
          <a:xfrm>
            <a:off x="838200" y="18255"/>
            <a:ext cx="1051560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44FEDB5D-2498-D210-402B-DEEC7BF3385B}"/>
              </a:ext>
            </a:extLst>
          </p:cNvPr>
          <p:cNvCxnSpPr>
            <a:cxnSpLocks/>
          </p:cNvCxnSpPr>
          <p:nvPr userDrawn="1"/>
        </p:nvCxnSpPr>
        <p:spPr>
          <a:xfrm>
            <a:off x="0" y="1178096"/>
            <a:ext cx="575733" cy="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descr="A black background with white text&#10;&#10;Description automatically generated">
            <a:extLst>
              <a:ext uri="{FF2B5EF4-FFF2-40B4-BE49-F238E27FC236}">
                <a16:creationId xmlns:a16="http://schemas.microsoft.com/office/drawing/2014/main" id="{47C34D90-0C17-687B-D7F8-BDEFBB94BFA2}"/>
              </a:ext>
            </a:extLst>
          </p:cNvPr>
          <p:cNvPicPr>
            <a:picLocks noChangeAspect="1"/>
          </p:cNvPicPr>
          <p:nvPr userDrawn="1"/>
        </p:nvPicPr>
        <p:blipFill>
          <a:blip r:embed="rId2"/>
          <a:stretch>
            <a:fillRect/>
          </a:stretch>
        </p:blipFill>
        <p:spPr>
          <a:xfrm>
            <a:off x="226189" y="6439337"/>
            <a:ext cx="2607428" cy="365186"/>
          </a:xfrm>
          <a:prstGeom prst="rect">
            <a:avLst/>
          </a:prstGeom>
        </p:spPr>
      </p:pic>
    </p:spTree>
    <p:extLst>
      <p:ext uri="{BB962C8B-B14F-4D97-AF65-F5344CB8AC3E}">
        <p14:creationId xmlns:p14="http://schemas.microsoft.com/office/powerpoint/2010/main" val="71354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BB05E-9E63-F3AE-DE21-04221306A578}"/>
              </a:ext>
            </a:extLst>
          </p:cNvPr>
          <p:cNvSpPr>
            <a:spLocks noGrp="1"/>
          </p:cNvSpPr>
          <p:nvPr>
            <p:ph type="dt" sz="half" idx="10"/>
          </p:nvPr>
        </p:nvSpPr>
        <p:spPr/>
        <p:txBody>
          <a:bodyPr/>
          <a:lstStyle/>
          <a:p>
            <a:fld id="{001713B3-1726-7146-97F1-9F1F617D147A}" type="datetimeFigureOut">
              <a:rPr lang="en-US" smtClean="0"/>
              <a:t>6/8/26</a:t>
            </a:fld>
            <a:endParaRPr lang="en-US"/>
          </a:p>
        </p:txBody>
      </p:sp>
      <p:sp>
        <p:nvSpPr>
          <p:cNvPr id="3" name="Footer Placeholder 2">
            <a:extLst>
              <a:ext uri="{FF2B5EF4-FFF2-40B4-BE49-F238E27FC236}">
                <a16:creationId xmlns:a16="http://schemas.microsoft.com/office/drawing/2014/main" id="{D9E531D4-F75D-3D14-58DF-5EFC2A223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46055E-3E12-23BA-73FF-6E4C9B2EF517}"/>
              </a:ext>
            </a:extLst>
          </p:cNvPr>
          <p:cNvSpPr>
            <a:spLocks noGrp="1"/>
          </p:cNvSpPr>
          <p:nvPr>
            <p:ph type="sldNum" sz="quarter" idx="12"/>
          </p:nvPr>
        </p:nvSpPr>
        <p:spPr/>
        <p:txBody>
          <a:bodyPr/>
          <a:lstStyle/>
          <a:p>
            <a:fld id="{859BCEA9-A526-9349-94AA-5460181CE208}" type="slidenum">
              <a:rPr lang="en-US" smtClean="0"/>
              <a:t>‹#›</a:t>
            </a:fld>
            <a:endParaRPr lang="en-US"/>
          </a:p>
        </p:txBody>
      </p:sp>
    </p:spTree>
    <p:extLst>
      <p:ext uri="{BB962C8B-B14F-4D97-AF65-F5344CB8AC3E}">
        <p14:creationId xmlns:p14="http://schemas.microsoft.com/office/powerpoint/2010/main" val="175036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C9C287-9B6B-04BB-D9BD-485920D4F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ADEF11-431C-1CEC-967C-506822D5B8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D828C-8163-BC86-F618-2865052C6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170B2-B29D-4C47-A21B-DDF5FDE7ED64}" type="datetime1">
              <a:rPr lang="en-CA" smtClean="0"/>
              <a:t>2026-06-08</a:t>
            </a:fld>
            <a:endParaRPr lang="en-US"/>
          </a:p>
        </p:txBody>
      </p:sp>
      <p:sp>
        <p:nvSpPr>
          <p:cNvPr id="5" name="Footer Placeholder 4">
            <a:extLst>
              <a:ext uri="{FF2B5EF4-FFF2-40B4-BE49-F238E27FC236}">
                <a16:creationId xmlns:a16="http://schemas.microsoft.com/office/drawing/2014/main" id="{31DFB845-8397-47F7-9F27-BF321D8C1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E24A0D-2027-5CF3-FC9D-AF2D06E17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4C9C8-C40F-B249-A015-A5FB6F4CAAD9}" type="slidenum">
              <a:rPr lang="en-US" smtClean="0"/>
              <a:t>‹#›</a:t>
            </a:fld>
            <a:endParaRPr lang="en-US"/>
          </a:p>
        </p:txBody>
      </p:sp>
    </p:spTree>
    <p:extLst>
      <p:ext uri="{BB962C8B-B14F-4D97-AF65-F5344CB8AC3E}">
        <p14:creationId xmlns:p14="http://schemas.microsoft.com/office/powerpoint/2010/main" val="26534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parl.ca/legisinfo/fr/projet-de-loi/44-1/s-21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096A79-F663-DFAD-1E22-CECD70C7AFD2}"/>
              </a:ext>
            </a:extLst>
          </p:cNvPr>
          <p:cNvSpPr>
            <a:spLocks noGrp="1"/>
          </p:cNvSpPr>
          <p:nvPr>
            <p:ph type="subTitle" idx="1"/>
          </p:nvPr>
        </p:nvSpPr>
        <p:spPr>
          <a:xfrm>
            <a:off x="995932" y="4394364"/>
            <a:ext cx="4066261" cy="705164"/>
          </a:xfrm>
        </p:spPr>
        <p:txBody>
          <a:bodyPr>
            <a:normAutofit fontScale="85000" lnSpcReduction="10000"/>
          </a:bodyPr>
          <a:lstStyle/>
          <a:p>
            <a:r>
              <a:rPr lang="en-US" dirty="0"/>
              <a:t>Formation aux </a:t>
            </a:r>
            <a:r>
              <a:rPr lang="en-US" dirty="0" err="1"/>
              <a:t>employés</a:t>
            </a:r>
            <a:endParaRPr lang="en-US" dirty="0"/>
          </a:p>
        </p:txBody>
      </p:sp>
      <p:sp>
        <p:nvSpPr>
          <p:cNvPr id="6" name="Title 5">
            <a:extLst>
              <a:ext uri="{FF2B5EF4-FFF2-40B4-BE49-F238E27FC236}">
                <a16:creationId xmlns:a16="http://schemas.microsoft.com/office/drawing/2014/main" id="{3724FD77-1F81-00E6-F642-FBD39BA7CD02}"/>
              </a:ext>
            </a:extLst>
          </p:cNvPr>
          <p:cNvSpPr>
            <a:spLocks noGrp="1"/>
          </p:cNvSpPr>
          <p:nvPr>
            <p:ph type="ctrTitle"/>
          </p:nvPr>
        </p:nvSpPr>
        <p:spPr>
          <a:xfrm>
            <a:off x="995932" y="1662172"/>
            <a:ext cx="4285931" cy="2387600"/>
          </a:xfrm>
        </p:spPr>
        <p:txBody>
          <a:bodyPr>
            <a:normAutofit/>
          </a:bodyPr>
          <a:lstStyle/>
          <a:p>
            <a:r>
              <a:rPr lang="en-US" dirty="0"/>
              <a:t>La </a:t>
            </a:r>
            <a:r>
              <a:rPr lang="en-US" dirty="0" err="1"/>
              <a:t>loi</a:t>
            </a:r>
            <a:r>
              <a:rPr lang="en-US" dirty="0"/>
              <a:t> S211 </a:t>
            </a:r>
          </a:p>
        </p:txBody>
      </p:sp>
      <p:sp>
        <p:nvSpPr>
          <p:cNvPr id="2" name="Title 1">
            <a:extLst>
              <a:ext uri="{FF2B5EF4-FFF2-40B4-BE49-F238E27FC236}">
                <a16:creationId xmlns:a16="http://schemas.microsoft.com/office/drawing/2014/main" id="{7B54D2EB-1207-AA89-3DC5-6EFF861E8E79}"/>
              </a:ext>
            </a:extLst>
          </p:cNvPr>
          <p:cNvSpPr txBox="1">
            <a:spLocks/>
          </p:cNvSpPr>
          <p:nvPr/>
        </p:nvSpPr>
        <p:spPr>
          <a:xfrm>
            <a:off x="339365" y="6264593"/>
            <a:ext cx="11726943" cy="52938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6000" b="0" i="0" kern="1200">
                <a:solidFill>
                  <a:schemeClr val="tx1"/>
                </a:solidFill>
                <a:latin typeface="Arial" panose="020B0604020202020204" pitchFamily="34" charset="0"/>
                <a:ea typeface="+mj-ea"/>
                <a:cs typeface="Arial" panose="020B0604020202020204" pitchFamily="34" charset="0"/>
              </a:defRPr>
            </a:lvl1pPr>
          </a:lstStyle>
          <a:p>
            <a:pPr algn="ctr"/>
            <a:r>
              <a:rPr lang="en-US" sz="2800" b="1" dirty="0">
                <a:solidFill>
                  <a:schemeClr val="bg1"/>
                </a:solidFill>
              </a:rPr>
              <a:t>Auteur: </a:t>
            </a:r>
            <a:r>
              <a:rPr lang="en-US" sz="2800" b="1" dirty="0" err="1">
                <a:solidFill>
                  <a:schemeClr val="bg1"/>
                </a:solidFill>
              </a:rPr>
              <a:t>Technicienne</a:t>
            </a:r>
            <a:r>
              <a:rPr lang="en-US" sz="2800" b="1" dirty="0">
                <a:solidFill>
                  <a:schemeClr val="bg1"/>
                </a:solidFill>
              </a:rPr>
              <a:t> </a:t>
            </a:r>
            <a:r>
              <a:rPr lang="en-US" sz="2800" b="1" dirty="0" err="1">
                <a:solidFill>
                  <a:schemeClr val="bg1"/>
                </a:solidFill>
              </a:rPr>
              <a:t>Qualité</a:t>
            </a:r>
            <a:r>
              <a:rPr lang="en-US" sz="2800" b="1" dirty="0">
                <a:solidFill>
                  <a:schemeClr val="bg1"/>
                </a:solidFill>
              </a:rPr>
              <a:t> </a:t>
            </a:r>
            <a:r>
              <a:rPr lang="en-US" sz="2800" b="1" dirty="0" err="1">
                <a:solidFill>
                  <a:schemeClr val="bg1"/>
                </a:solidFill>
              </a:rPr>
              <a:t>Réviseurs</a:t>
            </a:r>
            <a:r>
              <a:rPr lang="en-US" sz="2800" b="1" dirty="0">
                <a:solidFill>
                  <a:schemeClr val="bg1"/>
                </a:solidFill>
              </a:rPr>
              <a:t>: </a:t>
            </a:r>
            <a:r>
              <a:rPr lang="en-US" sz="2800" b="1" dirty="0" err="1">
                <a:solidFill>
                  <a:schemeClr val="bg1"/>
                </a:solidFill>
              </a:rPr>
              <a:t>Département</a:t>
            </a:r>
            <a:r>
              <a:rPr lang="en-US" sz="2800" b="1" dirty="0">
                <a:solidFill>
                  <a:schemeClr val="bg1"/>
                </a:solidFill>
              </a:rPr>
              <a:t> </a:t>
            </a:r>
            <a:r>
              <a:rPr lang="en-US" sz="2800" b="1" dirty="0" err="1">
                <a:solidFill>
                  <a:schemeClr val="bg1"/>
                </a:solidFill>
              </a:rPr>
              <a:t>Qualité</a:t>
            </a:r>
            <a:r>
              <a:rPr lang="en-US" sz="2800" b="1" dirty="0">
                <a:solidFill>
                  <a:schemeClr val="bg1"/>
                </a:solidFill>
              </a:rPr>
              <a:t>  </a:t>
            </a:r>
            <a:r>
              <a:rPr lang="en-US" sz="2800" b="1" dirty="0" err="1">
                <a:solidFill>
                  <a:schemeClr val="bg1"/>
                </a:solidFill>
              </a:rPr>
              <a:t>Publié</a:t>
            </a:r>
            <a:r>
              <a:rPr lang="en-US" sz="2800" b="1" dirty="0">
                <a:solidFill>
                  <a:schemeClr val="bg1"/>
                </a:solidFill>
              </a:rPr>
              <a:t> le 2024-03-01</a:t>
            </a:r>
          </a:p>
        </p:txBody>
      </p:sp>
      <p:sp>
        <p:nvSpPr>
          <p:cNvPr id="4" name="ZoneTexte 3">
            <a:extLst>
              <a:ext uri="{FF2B5EF4-FFF2-40B4-BE49-F238E27FC236}">
                <a16:creationId xmlns:a16="http://schemas.microsoft.com/office/drawing/2014/main" id="{3D841EAA-6F82-1887-563E-87CA5A1BD728}"/>
              </a:ext>
            </a:extLst>
          </p:cNvPr>
          <p:cNvSpPr txBox="1"/>
          <p:nvPr/>
        </p:nvSpPr>
        <p:spPr>
          <a:xfrm>
            <a:off x="9959417" y="180592"/>
            <a:ext cx="1744434" cy="377072"/>
          </a:xfrm>
          <a:prstGeom prst="rect">
            <a:avLst/>
          </a:prstGeom>
          <a:noFill/>
        </p:spPr>
        <p:txBody>
          <a:bodyPr wrap="square" rtlCol="0">
            <a:spAutoFit/>
          </a:bodyPr>
          <a:lstStyle/>
          <a:p>
            <a:r>
              <a:rPr lang="fr-CA"/>
              <a:t>FORM-S211-001</a:t>
            </a:r>
            <a:endParaRPr lang="fr-CA" dirty="0"/>
          </a:p>
        </p:txBody>
      </p:sp>
    </p:spTree>
    <p:extLst>
      <p:ext uri="{BB962C8B-B14F-4D97-AF65-F5344CB8AC3E}">
        <p14:creationId xmlns:p14="http://schemas.microsoft.com/office/powerpoint/2010/main" val="88217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2AC0097-0272-6181-81E6-5F5AD8EB7A8E}"/>
              </a:ext>
            </a:extLst>
          </p:cNvPr>
          <p:cNvSpPr>
            <a:spLocks noGrp="1"/>
          </p:cNvSpPr>
          <p:nvPr>
            <p:ph idx="1"/>
          </p:nvPr>
        </p:nvSpPr>
        <p:spPr/>
        <p:txBody>
          <a:bodyPr vert="horz" lIns="91440" tIns="45720" rIns="91440" bIns="45720" rtlCol="0" anchor="t">
            <a:normAutofit/>
          </a:bodyPr>
          <a:lstStyle/>
          <a:p>
            <a:r>
              <a:rPr lang="fr-CA" dirty="0"/>
              <a:t>L’esclavage moderne englobe toutes les définitions énumérées plus tôt. </a:t>
            </a:r>
          </a:p>
          <a:p>
            <a:r>
              <a:rPr lang="fr-CA" dirty="0">
                <a:latin typeface="Arial"/>
                <a:cs typeface="Arial"/>
              </a:rPr>
              <a:t>Plusieurs pays sont déjà impliqués dans des mesures préventives et correctives contre le travail forcé et le travail des enfants dans les chaines d’approvisionnement. Plusieurs lois ont été adoptées au fil des années. Le Canada a tardé à mettre sur pied la sienne (la loi S-211) et elle est entrée en vigueur en janvier 2024.</a:t>
            </a:r>
          </a:p>
        </p:txBody>
      </p:sp>
      <p:sp>
        <p:nvSpPr>
          <p:cNvPr id="3" name="Titre 2">
            <a:extLst>
              <a:ext uri="{FF2B5EF4-FFF2-40B4-BE49-F238E27FC236}">
                <a16:creationId xmlns:a16="http://schemas.microsoft.com/office/drawing/2014/main" id="{9831ACDA-99B8-CA75-A48F-64F19FB055D6}"/>
              </a:ext>
            </a:extLst>
          </p:cNvPr>
          <p:cNvSpPr>
            <a:spLocks noGrp="1"/>
          </p:cNvSpPr>
          <p:nvPr>
            <p:ph type="title"/>
          </p:nvPr>
        </p:nvSpPr>
        <p:spPr/>
        <p:txBody>
          <a:bodyPr/>
          <a:lstStyle/>
          <a:p>
            <a:r>
              <a:rPr lang="fr-CA" dirty="0"/>
              <a:t>L’esclavage moderne</a:t>
            </a:r>
          </a:p>
        </p:txBody>
      </p:sp>
    </p:spTree>
    <p:extLst>
      <p:ext uri="{BB962C8B-B14F-4D97-AF65-F5344CB8AC3E}">
        <p14:creationId xmlns:p14="http://schemas.microsoft.com/office/powerpoint/2010/main" val="6841944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4EEA0EE-031F-396D-A0C1-49AA65975649}"/>
              </a:ext>
            </a:extLst>
          </p:cNvPr>
          <p:cNvSpPr>
            <a:spLocks noGrp="1"/>
          </p:cNvSpPr>
          <p:nvPr>
            <p:ph idx="1"/>
          </p:nvPr>
        </p:nvSpPr>
        <p:spPr/>
        <p:txBody>
          <a:bodyPr/>
          <a:lstStyle/>
          <a:p>
            <a:r>
              <a:rPr lang="fr-CA" b="0" i="0" dirty="0">
                <a:effectLst/>
                <a:latin typeface="HelveticaNeueLTPro-Roman"/>
              </a:rPr>
              <a:t>À l’issue des renégociations de l’ALENA (Accord Canada-États-Unis-Mexique en 2020, le Canada a adopté des ‘’mesures’’ pour interdire l’importation de marchandises produites en tout ou en partie par le recours au travail forcé, y compris le travail forcé des enfants. Le Canada a donné effet à cette interdiction en modifiant en conséquence le Tarif des douanes.</a:t>
            </a:r>
          </a:p>
          <a:p>
            <a:r>
              <a:rPr lang="fr-CA" dirty="0">
                <a:latin typeface="HelveticaNeueLTPro-Roman"/>
              </a:rPr>
              <a:t>Cependant, aucune indication concrète n’a été fournis et ces mesures n’ont pas été appliquées. Donc, pour renforcer cet accord, la loi S-211 a été adoptée.</a:t>
            </a:r>
            <a:endParaRPr lang="fr-CA" dirty="0"/>
          </a:p>
        </p:txBody>
      </p:sp>
      <p:sp>
        <p:nvSpPr>
          <p:cNvPr id="4" name="Titre 2">
            <a:extLst>
              <a:ext uri="{FF2B5EF4-FFF2-40B4-BE49-F238E27FC236}">
                <a16:creationId xmlns:a16="http://schemas.microsoft.com/office/drawing/2014/main" id="{2975A58A-93CD-6864-42EF-B066C2FDD551}"/>
              </a:ext>
            </a:extLst>
          </p:cNvPr>
          <p:cNvSpPr>
            <a:spLocks noGrp="1"/>
          </p:cNvSpPr>
          <p:nvPr>
            <p:ph type="title"/>
          </p:nvPr>
        </p:nvSpPr>
        <p:spPr>
          <a:xfrm>
            <a:off x="838200" y="17463"/>
            <a:ext cx="10515600" cy="1325562"/>
          </a:xfrm>
        </p:spPr>
        <p:txBody>
          <a:bodyPr/>
          <a:lstStyle/>
          <a:p>
            <a:r>
              <a:rPr lang="fr-CA" dirty="0"/>
              <a:t>L’esclavage moderne - suite</a:t>
            </a:r>
          </a:p>
        </p:txBody>
      </p:sp>
    </p:spTree>
    <p:extLst>
      <p:ext uri="{BB962C8B-B14F-4D97-AF65-F5344CB8AC3E}">
        <p14:creationId xmlns:p14="http://schemas.microsoft.com/office/powerpoint/2010/main" val="19815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C0879-CB7D-3BA0-D7FC-5AD856624F6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B694C0-A3D6-DB8D-3445-B246456F26EB}"/>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BFBA862F-5F50-CFA8-6FAE-3ED659306F36}"/>
              </a:ext>
            </a:extLst>
          </p:cNvPr>
          <p:cNvSpPr/>
          <p:nvPr/>
        </p:nvSpPr>
        <p:spPr>
          <a:xfrm>
            <a:off x="-1"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81792CA-420F-D26B-40D7-3332C5469E49}"/>
              </a:ext>
            </a:extLst>
          </p:cNvPr>
          <p:cNvSpPr txBox="1"/>
          <p:nvPr/>
        </p:nvSpPr>
        <p:spPr>
          <a:xfrm>
            <a:off x="551228" y="2921167"/>
            <a:ext cx="11113604" cy="1015663"/>
          </a:xfrm>
          <a:prstGeom prst="rect">
            <a:avLst/>
          </a:prstGeom>
          <a:noFill/>
        </p:spPr>
        <p:txBody>
          <a:bodyPr wrap="square" rtlCol="0">
            <a:spAutoFit/>
          </a:bodyPr>
          <a:lstStyle/>
          <a:p>
            <a:pPr algn="ctr"/>
            <a:r>
              <a:rPr lang="en-US" sz="6000" b="1" dirty="0">
                <a:solidFill>
                  <a:schemeClr val="bg1">
                    <a:lumMod val="95000"/>
                  </a:schemeClr>
                </a:solidFill>
                <a:latin typeface="Arial" panose="020B0604020202020204" pitchFamily="34" charset="0"/>
                <a:cs typeface="Arial" panose="020B0604020202020204" pitchFamily="34" charset="0"/>
              </a:rPr>
              <a:t>Les Lois dans les </a:t>
            </a:r>
            <a:r>
              <a:rPr lang="en-US" sz="6000" b="1" dirty="0" err="1">
                <a:solidFill>
                  <a:schemeClr val="bg1">
                    <a:lumMod val="95000"/>
                  </a:schemeClr>
                </a:solidFill>
                <a:latin typeface="Arial" panose="020B0604020202020204" pitchFamily="34" charset="0"/>
                <a:cs typeface="Arial" panose="020B0604020202020204" pitchFamily="34" charset="0"/>
              </a:rPr>
              <a:t>autres</a:t>
            </a:r>
            <a:r>
              <a:rPr lang="en-US" sz="6000" b="1" dirty="0">
                <a:solidFill>
                  <a:schemeClr val="bg1">
                    <a:lumMod val="95000"/>
                  </a:schemeClr>
                </a:solidFill>
                <a:latin typeface="Arial" panose="020B0604020202020204" pitchFamily="34" charset="0"/>
                <a:cs typeface="Arial" panose="020B0604020202020204" pitchFamily="34" charset="0"/>
              </a:rPr>
              <a:t> pays</a:t>
            </a:r>
          </a:p>
        </p:txBody>
      </p:sp>
    </p:spTree>
    <p:extLst>
      <p:ext uri="{BB962C8B-B14F-4D97-AF65-F5344CB8AC3E}">
        <p14:creationId xmlns:p14="http://schemas.microsoft.com/office/powerpoint/2010/main" val="410126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93F16278-87AA-C208-7D3F-9CC046A66995}"/>
              </a:ext>
            </a:extLst>
          </p:cNvPr>
          <p:cNvGraphicFramePr>
            <a:graphicFrameLocks noGrp="1"/>
          </p:cNvGraphicFramePr>
          <p:nvPr>
            <p:ph idx="1"/>
            <p:extLst>
              <p:ext uri="{D42A27DB-BD31-4B8C-83A1-F6EECF244321}">
                <p14:modId xmlns:p14="http://schemas.microsoft.com/office/powerpoint/2010/main" val="2758475204"/>
              </p:ext>
            </p:extLst>
          </p:nvPr>
        </p:nvGraphicFramePr>
        <p:xfrm>
          <a:off x="1352734" y="222617"/>
          <a:ext cx="9486532" cy="616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B041B035-17C9-1A1F-796A-152D7701AF8A}"/>
              </a:ext>
            </a:extLst>
          </p:cNvPr>
          <p:cNvSpPr>
            <a:spLocks noGrp="1"/>
          </p:cNvSpPr>
          <p:nvPr>
            <p:ph type="title"/>
          </p:nvPr>
        </p:nvSpPr>
        <p:spPr>
          <a:xfrm>
            <a:off x="0" y="0"/>
            <a:ext cx="10515600" cy="1325563"/>
          </a:xfrm>
        </p:spPr>
        <p:txBody>
          <a:bodyPr>
            <a:normAutofit/>
          </a:bodyPr>
          <a:lstStyle/>
          <a:p>
            <a:r>
              <a:rPr lang="en-US" sz="2400" dirty="0" err="1"/>
              <a:t>Autres</a:t>
            </a:r>
            <a:r>
              <a:rPr lang="en-US" sz="2400" dirty="0"/>
              <a:t> </a:t>
            </a:r>
            <a:r>
              <a:rPr lang="en-US" sz="2400" dirty="0" err="1"/>
              <a:t>lois</a:t>
            </a:r>
            <a:r>
              <a:rPr lang="en-US" sz="2400" dirty="0"/>
              <a:t> sur </a:t>
            </a:r>
            <a:r>
              <a:rPr lang="en-US" sz="2400" dirty="0" err="1"/>
              <a:t>l’exclavage</a:t>
            </a:r>
            <a:r>
              <a:rPr lang="en-US" sz="2400" dirty="0"/>
              <a:t> </a:t>
            </a:r>
            <a:r>
              <a:rPr lang="en-US" sz="2400" dirty="0" err="1"/>
              <a:t>moderne</a:t>
            </a:r>
            <a:endParaRPr lang="en-US" sz="2400" dirty="0"/>
          </a:p>
        </p:txBody>
      </p:sp>
    </p:spTree>
    <p:extLst>
      <p:ext uri="{BB962C8B-B14F-4D97-AF65-F5344CB8AC3E}">
        <p14:creationId xmlns:p14="http://schemas.microsoft.com/office/powerpoint/2010/main" val="12838781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97C9A-1463-7201-EB44-C8994DC7808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693BE8A-4596-2D58-72EC-C09FD33A6A19}"/>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1E917A82-6B0E-FC80-9B80-A8D0FBBC5E2F}"/>
              </a:ext>
            </a:extLst>
          </p:cNvPr>
          <p:cNvSpPr/>
          <p:nvPr/>
        </p:nvSpPr>
        <p:spPr>
          <a:xfrm>
            <a:off x="-1"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0244019-8A64-C81D-7F3E-EA2CFBF205EE}"/>
              </a:ext>
            </a:extLst>
          </p:cNvPr>
          <p:cNvSpPr txBox="1"/>
          <p:nvPr/>
        </p:nvSpPr>
        <p:spPr>
          <a:xfrm>
            <a:off x="551228" y="2921167"/>
            <a:ext cx="11113604" cy="1015663"/>
          </a:xfrm>
          <a:prstGeom prst="rect">
            <a:avLst/>
          </a:prstGeom>
          <a:noFill/>
        </p:spPr>
        <p:txBody>
          <a:bodyPr wrap="square" rtlCol="0">
            <a:spAutoFit/>
          </a:bodyPr>
          <a:lstStyle/>
          <a:p>
            <a:pPr algn="ctr"/>
            <a:r>
              <a:rPr lang="en-US" sz="6000" b="1" dirty="0">
                <a:solidFill>
                  <a:schemeClr val="bg1">
                    <a:lumMod val="95000"/>
                  </a:schemeClr>
                </a:solidFill>
                <a:latin typeface="Arial" panose="020B0604020202020204" pitchFamily="34" charset="0"/>
                <a:cs typeface="Arial" panose="020B0604020202020204" pitchFamily="34" charset="0"/>
              </a:rPr>
              <a:t>La </a:t>
            </a:r>
            <a:r>
              <a:rPr lang="en-US" sz="6000" b="1" dirty="0" err="1">
                <a:solidFill>
                  <a:schemeClr val="bg1">
                    <a:lumMod val="95000"/>
                  </a:schemeClr>
                </a:solidFill>
                <a:latin typeface="Arial" panose="020B0604020202020204" pitchFamily="34" charset="0"/>
                <a:cs typeface="Arial" panose="020B0604020202020204" pitchFamily="34" charset="0"/>
              </a:rPr>
              <a:t>Loi</a:t>
            </a:r>
            <a:r>
              <a:rPr lang="en-US" sz="6000" b="1" dirty="0">
                <a:solidFill>
                  <a:schemeClr val="bg1">
                    <a:lumMod val="95000"/>
                  </a:schemeClr>
                </a:solidFill>
                <a:latin typeface="Arial" panose="020B0604020202020204" pitchFamily="34" charset="0"/>
                <a:cs typeface="Arial" panose="020B0604020202020204" pitchFamily="34" charset="0"/>
              </a:rPr>
              <a:t> S-211</a:t>
            </a:r>
          </a:p>
        </p:txBody>
      </p:sp>
    </p:spTree>
    <p:extLst>
      <p:ext uri="{BB962C8B-B14F-4D97-AF65-F5344CB8AC3E}">
        <p14:creationId xmlns:p14="http://schemas.microsoft.com/office/powerpoint/2010/main" val="222496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018A825-63D5-C25A-B881-A798C8FD6262}"/>
              </a:ext>
            </a:extLst>
          </p:cNvPr>
          <p:cNvSpPr>
            <a:spLocks noGrp="1"/>
          </p:cNvSpPr>
          <p:nvPr>
            <p:ph idx="1"/>
          </p:nvPr>
        </p:nvSpPr>
        <p:spPr/>
        <p:txBody>
          <a:bodyPr>
            <a:normAutofit fontScale="92500" lnSpcReduction="10000"/>
          </a:bodyPr>
          <a:lstStyle/>
          <a:p>
            <a:pPr marL="0" indent="0" algn="l">
              <a:buNone/>
            </a:pPr>
            <a:r>
              <a:rPr lang="fr-CA" b="0" i="0" dirty="0">
                <a:effectLst/>
                <a:latin typeface="HelveticaNeueLTPro-Roman"/>
              </a:rPr>
              <a:t>La Loi exige la transmission d’un </a:t>
            </a:r>
            <a:r>
              <a:rPr lang="fr-CA" b="0" i="0" u="sng" dirty="0">
                <a:effectLst/>
                <a:latin typeface="HelveticaNeueLTPro-Roman"/>
              </a:rPr>
              <a:t>rapport annuel </a:t>
            </a:r>
            <a:r>
              <a:rPr lang="fr-CA" b="0" i="0" dirty="0">
                <a:effectLst/>
                <a:latin typeface="HelveticaNeueLTPro-Roman"/>
              </a:rPr>
              <a:t>au ministre de la Sécurité publique et de la Protection civile. Ce rapport doit également être </a:t>
            </a:r>
            <a:r>
              <a:rPr lang="fr-CA" b="0" i="0" u="sng" dirty="0">
                <a:effectLst/>
                <a:latin typeface="HelveticaNeueLTPro-Roman"/>
              </a:rPr>
              <a:t>rendu public</a:t>
            </a:r>
            <a:r>
              <a:rPr lang="fr-CA" b="0" i="0" dirty="0">
                <a:effectLst/>
                <a:latin typeface="HelveticaNeueLTPro-Roman"/>
              </a:rPr>
              <a:t> le site Web de l’entité. </a:t>
            </a:r>
          </a:p>
          <a:p>
            <a:pPr marL="0" indent="0" algn="l">
              <a:buNone/>
            </a:pPr>
            <a:r>
              <a:rPr lang="fr-CA" b="0" i="0" dirty="0">
                <a:effectLst/>
                <a:latin typeface="HelveticaNeueLTPro-Roman"/>
              </a:rPr>
              <a:t>Dans leur rapport, les entreprises doivent consigner leurs démarches visant à :</a:t>
            </a:r>
          </a:p>
          <a:p>
            <a:pPr>
              <a:buFont typeface="Arial" panose="020B0604020202020204" pitchFamily="34" charset="0"/>
              <a:buChar char="•"/>
            </a:pPr>
            <a:r>
              <a:rPr lang="fr-CA" dirty="0">
                <a:latin typeface="HelveticaNeueLTPro-Roman"/>
              </a:rPr>
              <a:t>instaurer des politiques, des formations, des protocoles d’intégration des nouveaux fournisseurs et des mécanismes d’exécution contractuelle, selon les besoins;</a:t>
            </a:r>
          </a:p>
          <a:p>
            <a:pPr algn="l">
              <a:buFont typeface="Arial" panose="020B0604020202020204" pitchFamily="34" charset="0"/>
              <a:buChar char="•"/>
            </a:pPr>
            <a:r>
              <a:rPr lang="fr-CA" b="0" i="0" dirty="0">
                <a:effectLst/>
                <a:latin typeface="HelveticaNeueLTPro-Roman"/>
              </a:rPr>
              <a:t>analyser leur chaîne d’approvisionnement et effectuer une vérification diligente pour déceler les risques de recours au travail forcé et au travail des enfants;</a:t>
            </a:r>
          </a:p>
          <a:p>
            <a:pPr algn="l">
              <a:buFont typeface="Arial" panose="020B0604020202020204" pitchFamily="34" charset="0"/>
              <a:buChar char="•"/>
            </a:pPr>
            <a:r>
              <a:rPr lang="fr-CA" b="0" i="0" dirty="0">
                <a:effectLst/>
                <a:latin typeface="HelveticaNeueLTPro-Roman"/>
              </a:rPr>
              <a:t>adopter des mesures de conformité, de surveillance et de réparation.</a:t>
            </a:r>
          </a:p>
        </p:txBody>
      </p:sp>
      <p:sp>
        <p:nvSpPr>
          <p:cNvPr id="3" name="Titre 2">
            <a:extLst>
              <a:ext uri="{FF2B5EF4-FFF2-40B4-BE49-F238E27FC236}">
                <a16:creationId xmlns:a16="http://schemas.microsoft.com/office/drawing/2014/main" id="{0E0E9439-1E07-042D-D6D0-634334BC8389}"/>
              </a:ext>
            </a:extLst>
          </p:cNvPr>
          <p:cNvSpPr>
            <a:spLocks noGrp="1"/>
          </p:cNvSpPr>
          <p:nvPr>
            <p:ph type="title"/>
          </p:nvPr>
        </p:nvSpPr>
        <p:spPr/>
        <p:txBody>
          <a:bodyPr/>
          <a:lstStyle/>
          <a:p>
            <a:r>
              <a:rPr lang="fr-CA" dirty="0"/>
              <a:t>Obligations : un rapport rendu public</a:t>
            </a:r>
          </a:p>
        </p:txBody>
      </p:sp>
    </p:spTree>
    <p:extLst>
      <p:ext uri="{BB962C8B-B14F-4D97-AF65-F5344CB8AC3E}">
        <p14:creationId xmlns:p14="http://schemas.microsoft.com/office/powerpoint/2010/main" val="18277571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55DE1DA-616D-DA5A-284F-5B3A7DFC888B}"/>
              </a:ext>
            </a:extLst>
          </p:cNvPr>
          <p:cNvSpPr>
            <a:spLocks noGrp="1"/>
          </p:cNvSpPr>
          <p:nvPr>
            <p:ph idx="1"/>
          </p:nvPr>
        </p:nvSpPr>
        <p:spPr>
          <a:xfrm>
            <a:off x="722420" y="1311597"/>
            <a:ext cx="10747159" cy="5139016"/>
          </a:xfrm>
        </p:spPr>
        <p:txBody>
          <a:bodyPr>
            <a:normAutofit fontScale="70000" lnSpcReduction="20000"/>
          </a:bodyPr>
          <a:lstStyle/>
          <a:p>
            <a:pPr algn="l">
              <a:lnSpc>
                <a:spcPct val="120000"/>
              </a:lnSpc>
              <a:spcBef>
                <a:spcPts val="1300"/>
              </a:spcBef>
            </a:pPr>
            <a:r>
              <a:rPr lang="fr-CA" sz="2000" b="1" i="0" dirty="0">
                <a:effectLst/>
                <a:latin typeface="HelveticaNeueLTPro-Roman"/>
              </a:rPr>
              <a:t>Infraction</a:t>
            </a:r>
          </a:p>
          <a:p>
            <a:pPr marL="0" indent="0" algn="just">
              <a:lnSpc>
                <a:spcPct val="120000"/>
              </a:lnSpc>
              <a:spcBef>
                <a:spcPts val="300"/>
              </a:spcBef>
              <a:buNone/>
            </a:pPr>
            <a:r>
              <a:rPr lang="fr-CA" sz="2000" b="0" i="0" dirty="0">
                <a:effectLst/>
                <a:latin typeface="HelveticaNeueLTPro-Roman"/>
              </a:rPr>
              <a:t>Quiconque omet de se conformer aux articles 11 ou 13 (faire le rapport annuel et le rendre public), commet une infraction et encourt, sur déclaration de culpabilité par procédure sommaire, une amende maximale de 250 000 $.</a:t>
            </a:r>
          </a:p>
          <a:p>
            <a:pPr algn="l">
              <a:lnSpc>
                <a:spcPct val="120000"/>
              </a:lnSpc>
              <a:spcBef>
                <a:spcPts val="1300"/>
              </a:spcBef>
            </a:pPr>
            <a:r>
              <a:rPr lang="fr-CA" sz="2000" b="1" i="0" dirty="0">
                <a:effectLst/>
                <a:latin typeface="HelveticaNeueLTPro-Roman"/>
              </a:rPr>
              <a:t>Déclaration ou renseignement faux ou trompeur</a:t>
            </a:r>
          </a:p>
          <a:p>
            <a:pPr marL="0" indent="0" algn="just">
              <a:lnSpc>
                <a:spcPct val="120000"/>
              </a:lnSpc>
              <a:spcBef>
                <a:spcPts val="300"/>
              </a:spcBef>
              <a:buNone/>
            </a:pPr>
            <a:r>
              <a:rPr lang="fr-CA" sz="2000" b="0" i="0" dirty="0">
                <a:effectLst/>
                <a:latin typeface="HelveticaNeueLTPro-Roman"/>
              </a:rPr>
              <a:t>Quiconque, sciemment, fait une déclaration fausse ou trompeuse ou fournit un renseignement faux ou trompeur au ministre ou à la personne désignée commet une infraction et encourt, sur déclaration de culpabilité par procédure sommaire, une amende maximale de 250 000 $.</a:t>
            </a:r>
          </a:p>
          <a:p>
            <a:pPr algn="l">
              <a:lnSpc>
                <a:spcPct val="120000"/>
              </a:lnSpc>
              <a:spcBef>
                <a:spcPts val="1300"/>
              </a:spcBef>
            </a:pPr>
            <a:r>
              <a:rPr lang="fr-CA" sz="2000" b="1" i="0" dirty="0">
                <a:effectLst/>
                <a:latin typeface="HelveticaNeueLTPro-Roman"/>
              </a:rPr>
              <a:t>Responsabilité pénale — administrateurs, dirigeants, etc.</a:t>
            </a:r>
          </a:p>
          <a:p>
            <a:pPr marL="0" indent="0" algn="just">
              <a:lnSpc>
                <a:spcPct val="120000"/>
              </a:lnSpc>
              <a:spcBef>
                <a:spcPts val="300"/>
              </a:spcBef>
              <a:buNone/>
            </a:pPr>
            <a:r>
              <a:rPr lang="fr-CA" sz="2000" b="0" i="0" dirty="0">
                <a:effectLst/>
                <a:latin typeface="HelveticaNeueLTPro-Roman"/>
              </a:rPr>
              <a:t>En cas de perpétration par une personne ou entité d’une infraction à la présente partie, ceux de ses administrateurs, dirigeants ou mandataires qui l’ont ordonnée ou autorisée, ou qui y ont consenti ou participé, sont considérés comme des coauteurs de l’infraction et encourent, sur déclaration de culpabilité, la peine prévue, que la personne ou l’entité ait été ou non poursuivie ou déclarée coupable.</a:t>
            </a:r>
          </a:p>
          <a:p>
            <a:pPr algn="l">
              <a:lnSpc>
                <a:spcPct val="120000"/>
              </a:lnSpc>
              <a:spcBef>
                <a:spcPts val="1300"/>
              </a:spcBef>
            </a:pPr>
            <a:r>
              <a:rPr lang="fr-CA" sz="2000" b="1" i="0" dirty="0">
                <a:effectLst/>
                <a:latin typeface="HelveticaNeueLTPro-Roman"/>
              </a:rPr>
              <a:t>Perpétration par un employé ou mandataire</a:t>
            </a:r>
          </a:p>
          <a:p>
            <a:pPr marL="0" indent="0" algn="just">
              <a:lnSpc>
                <a:spcPct val="120000"/>
              </a:lnSpc>
              <a:spcBef>
                <a:spcPts val="300"/>
              </a:spcBef>
              <a:buNone/>
            </a:pPr>
            <a:r>
              <a:rPr lang="fr-CA" sz="2000" b="0" i="0" dirty="0">
                <a:effectLst/>
                <a:latin typeface="HelveticaNeueLTPro-Roman"/>
              </a:rPr>
              <a:t>Dans les poursuites pour une infraction, il suffit, pour établir la culpabilité de l’accusé, de prouver que l’infraction a été commise par son employé ou mandataire, que cet employé ou ce mandataire ait été ou non identifié ou poursuivi. Toutefois, nul ne peut être déclaré coupable de l’infraction s’il prouve qu’il a exercé la diligence voulue pour en empêcher la perpétration.</a:t>
            </a:r>
          </a:p>
          <a:p>
            <a:endParaRPr lang="fr-CA" dirty="0"/>
          </a:p>
        </p:txBody>
      </p:sp>
      <p:sp>
        <p:nvSpPr>
          <p:cNvPr id="3" name="Titre 2">
            <a:extLst>
              <a:ext uri="{FF2B5EF4-FFF2-40B4-BE49-F238E27FC236}">
                <a16:creationId xmlns:a16="http://schemas.microsoft.com/office/drawing/2014/main" id="{C64CBB24-B2EC-FB87-104B-E783AA0408AA}"/>
              </a:ext>
            </a:extLst>
          </p:cNvPr>
          <p:cNvSpPr>
            <a:spLocks noGrp="1"/>
          </p:cNvSpPr>
          <p:nvPr>
            <p:ph type="title"/>
          </p:nvPr>
        </p:nvSpPr>
        <p:spPr/>
        <p:txBody>
          <a:bodyPr/>
          <a:lstStyle/>
          <a:p>
            <a:r>
              <a:rPr lang="fr-CA" dirty="0"/>
              <a:t>Infractions</a:t>
            </a:r>
            <a:endParaRPr lang="fr-CA" dirty="0">
              <a:highlight>
                <a:srgbClr val="FF00FF"/>
              </a:highlight>
            </a:endParaRPr>
          </a:p>
        </p:txBody>
      </p:sp>
    </p:spTree>
    <p:extLst>
      <p:ext uri="{BB962C8B-B14F-4D97-AF65-F5344CB8AC3E}">
        <p14:creationId xmlns:p14="http://schemas.microsoft.com/office/powerpoint/2010/main" val="42634204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971F0-94FA-EAEA-7BBA-BCD9D025D6D4}"/>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90BEB19A-0C6A-C922-621C-4B019B965ADF}"/>
              </a:ext>
            </a:extLst>
          </p:cNvPr>
          <p:cNvSpPr/>
          <p:nvPr/>
        </p:nvSpPr>
        <p:spPr>
          <a:xfrm>
            <a:off x="-1"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591CE19-AAB3-6AAE-1DB0-4B0FBA3BB3E5}"/>
              </a:ext>
            </a:extLst>
          </p:cNvPr>
          <p:cNvSpPr txBox="1"/>
          <p:nvPr/>
        </p:nvSpPr>
        <p:spPr>
          <a:xfrm>
            <a:off x="539198" y="2921168"/>
            <a:ext cx="11113604" cy="830997"/>
          </a:xfrm>
          <a:prstGeom prst="rect">
            <a:avLst/>
          </a:prstGeom>
          <a:noFill/>
        </p:spPr>
        <p:txBody>
          <a:bodyPr wrap="square" rtlCol="0">
            <a:spAutoFit/>
          </a:bodyPr>
          <a:lstStyle/>
          <a:p>
            <a:pPr algn="ctr"/>
            <a:r>
              <a:rPr lang="en-US" sz="4800" b="1" dirty="0">
                <a:solidFill>
                  <a:schemeClr val="bg1">
                    <a:lumMod val="95000"/>
                  </a:schemeClr>
                </a:solidFill>
                <a:latin typeface="Arial" panose="020B0604020202020204" pitchFamily="34" charset="0"/>
                <a:cs typeface="Arial" panose="020B0604020202020204" pitchFamily="34" charset="0"/>
              </a:rPr>
              <a:t>QUESTIONS ET COMMENTAIRES</a:t>
            </a:r>
          </a:p>
        </p:txBody>
      </p:sp>
    </p:spTree>
    <p:extLst>
      <p:ext uri="{BB962C8B-B14F-4D97-AF65-F5344CB8AC3E}">
        <p14:creationId xmlns:p14="http://schemas.microsoft.com/office/powerpoint/2010/main" val="368595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4FD05-B096-8364-5C74-3C84B2B990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17F1334-F917-7F94-55C8-CBB472876187}"/>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4CA94A6D-F5E6-93EC-E825-165EB9D751DF}"/>
              </a:ext>
            </a:extLst>
          </p:cNvPr>
          <p:cNvSpPr/>
          <p:nvPr/>
        </p:nvSpPr>
        <p:spPr>
          <a:xfrm>
            <a:off x="-1"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43B1DFA-67BE-D077-C408-984240F329D5}"/>
              </a:ext>
            </a:extLst>
          </p:cNvPr>
          <p:cNvSpPr txBox="1"/>
          <p:nvPr/>
        </p:nvSpPr>
        <p:spPr>
          <a:xfrm>
            <a:off x="539197" y="2785815"/>
            <a:ext cx="11113604" cy="1015663"/>
          </a:xfrm>
          <a:prstGeom prst="rect">
            <a:avLst/>
          </a:prstGeom>
          <a:noFill/>
        </p:spPr>
        <p:txBody>
          <a:bodyPr wrap="square" rtlCol="0">
            <a:spAutoFit/>
          </a:bodyPr>
          <a:lstStyle/>
          <a:p>
            <a:pPr algn="ctr"/>
            <a:r>
              <a:rPr lang="en-US" sz="6000" b="1" dirty="0" err="1">
                <a:solidFill>
                  <a:schemeClr val="bg1">
                    <a:lumMod val="95000"/>
                  </a:schemeClr>
                </a:solidFill>
                <a:latin typeface="Arial" panose="020B0604020202020204" pitchFamily="34" charset="0"/>
                <a:cs typeface="Arial" panose="020B0604020202020204" pitchFamily="34" charset="0"/>
              </a:rPr>
              <a:t>Définitions</a:t>
            </a:r>
            <a:r>
              <a:rPr lang="en-US" sz="6000" b="1" dirty="0">
                <a:solidFill>
                  <a:schemeClr val="bg1">
                    <a:lumMod val="95000"/>
                  </a:schemeClr>
                </a:solidFill>
                <a:latin typeface="Arial" panose="020B0604020202020204" pitchFamily="34" charset="0"/>
                <a:cs typeface="Arial" panose="020B0604020202020204" pitchFamily="34" charset="0"/>
              </a:rPr>
              <a:t> </a:t>
            </a:r>
            <a:r>
              <a:rPr lang="en-US" sz="6000" b="1" dirty="0" err="1">
                <a:solidFill>
                  <a:schemeClr val="bg1">
                    <a:lumMod val="95000"/>
                  </a:schemeClr>
                </a:solidFill>
                <a:latin typeface="Arial" panose="020B0604020202020204" pitchFamily="34" charset="0"/>
                <a:cs typeface="Arial" panose="020B0604020202020204" pitchFamily="34" charset="0"/>
              </a:rPr>
              <a:t>Importantes</a:t>
            </a:r>
            <a:endParaRPr lang="en-US" sz="6000"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13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F44ABFF-5529-A904-CAF5-7C06DA8AC4EF}"/>
              </a:ext>
            </a:extLst>
          </p:cNvPr>
          <p:cNvSpPr>
            <a:spLocks noGrp="1"/>
          </p:cNvSpPr>
          <p:nvPr>
            <p:ph idx="1"/>
          </p:nvPr>
        </p:nvSpPr>
        <p:spPr/>
        <p:txBody>
          <a:bodyPr/>
          <a:lstStyle/>
          <a:p>
            <a:r>
              <a:rPr lang="fr-CA" dirty="0"/>
              <a:t>Le travail forcé est défini par l’Organisation internationale du travail comme étant « Tout travail ou service exigé d’un individu sous la menace d’une peine quelconque et pour lequel ledit individu ne s’est pas offert de plein gré ». </a:t>
            </a:r>
          </a:p>
          <a:p>
            <a:r>
              <a:rPr lang="fr-CA" dirty="0"/>
              <a:t>Le travail forcé comprend toutes les formes d’esclavage moderne, de servitude pour dettes et la plupart des délits de traite des êtres humains. </a:t>
            </a:r>
          </a:p>
        </p:txBody>
      </p:sp>
      <p:sp>
        <p:nvSpPr>
          <p:cNvPr id="3" name="Titre 2">
            <a:extLst>
              <a:ext uri="{FF2B5EF4-FFF2-40B4-BE49-F238E27FC236}">
                <a16:creationId xmlns:a16="http://schemas.microsoft.com/office/drawing/2014/main" id="{64F0869C-A241-B81A-AE62-846CB3253800}"/>
              </a:ext>
            </a:extLst>
          </p:cNvPr>
          <p:cNvSpPr>
            <a:spLocks noGrp="1"/>
          </p:cNvSpPr>
          <p:nvPr>
            <p:ph type="title"/>
          </p:nvPr>
        </p:nvSpPr>
        <p:spPr/>
        <p:txBody>
          <a:bodyPr/>
          <a:lstStyle/>
          <a:p>
            <a:r>
              <a:rPr lang="fr-CA" dirty="0"/>
              <a:t>Le Travail forcé</a:t>
            </a:r>
          </a:p>
        </p:txBody>
      </p:sp>
    </p:spTree>
    <p:extLst>
      <p:ext uri="{BB962C8B-B14F-4D97-AF65-F5344CB8AC3E}">
        <p14:creationId xmlns:p14="http://schemas.microsoft.com/office/powerpoint/2010/main" val="3573567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13C9062-9008-0DB3-59A1-1DDF20B6449C}"/>
              </a:ext>
            </a:extLst>
          </p:cNvPr>
          <p:cNvPicPr>
            <a:picLocks noChangeAspect="1"/>
          </p:cNvPicPr>
          <p:nvPr/>
        </p:nvPicPr>
        <p:blipFill>
          <a:blip r:embed="rId2"/>
          <a:stretch>
            <a:fillRect/>
          </a:stretch>
        </p:blipFill>
        <p:spPr>
          <a:xfrm>
            <a:off x="2757304" y="2556769"/>
            <a:ext cx="6677391" cy="3643966"/>
          </a:xfrm>
          <a:prstGeom prst="rect">
            <a:avLst/>
          </a:prstGeom>
        </p:spPr>
      </p:pic>
      <p:sp>
        <p:nvSpPr>
          <p:cNvPr id="2" name="Espace réservé du contenu 1">
            <a:extLst>
              <a:ext uri="{FF2B5EF4-FFF2-40B4-BE49-F238E27FC236}">
                <a16:creationId xmlns:a16="http://schemas.microsoft.com/office/drawing/2014/main" id="{97B6C202-D9CB-642E-808D-5121AD91DEDF}"/>
              </a:ext>
            </a:extLst>
          </p:cNvPr>
          <p:cNvSpPr>
            <a:spLocks noGrp="1"/>
          </p:cNvSpPr>
          <p:nvPr>
            <p:ph idx="1"/>
          </p:nvPr>
        </p:nvSpPr>
        <p:spPr>
          <a:xfrm>
            <a:off x="838200" y="1403827"/>
            <a:ext cx="10515600" cy="1325563"/>
          </a:xfrm>
        </p:spPr>
        <p:txBody>
          <a:bodyPr vert="horz" lIns="91440" tIns="45720" rIns="91440" bIns="45720" rtlCol="0" anchor="t">
            <a:normAutofit/>
          </a:bodyPr>
          <a:lstStyle/>
          <a:p>
            <a:r>
              <a:rPr lang="fr-CA" dirty="0">
                <a:latin typeface="Arial"/>
                <a:cs typeface="Arial"/>
              </a:rPr>
              <a:t>Il est important de mentionner que le Canada n’est pas exempt de travail forcé. Ce sont souvent les immigrants et les travailleurs du sexe qui sont les plus touchés.</a:t>
            </a:r>
          </a:p>
        </p:txBody>
      </p:sp>
      <p:sp>
        <p:nvSpPr>
          <p:cNvPr id="3" name="Titre 2">
            <a:extLst>
              <a:ext uri="{FF2B5EF4-FFF2-40B4-BE49-F238E27FC236}">
                <a16:creationId xmlns:a16="http://schemas.microsoft.com/office/drawing/2014/main" id="{20362845-1F82-5915-B4EA-F5100722DFED}"/>
              </a:ext>
            </a:extLst>
          </p:cNvPr>
          <p:cNvSpPr>
            <a:spLocks noGrp="1"/>
          </p:cNvSpPr>
          <p:nvPr>
            <p:ph type="title"/>
          </p:nvPr>
        </p:nvSpPr>
        <p:spPr/>
        <p:txBody>
          <a:bodyPr/>
          <a:lstStyle/>
          <a:p>
            <a:r>
              <a:rPr lang="fr-CA" dirty="0"/>
              <a:t>Le Travail forcé - suite</a:t>
            </a:r>
          </a:p>
        </p:txBody>
      </p:sp>
      <p:sp>
        <p:nvSpPr>
          <p:cNvPr id="6" name="ZoneTexte 5">
            <a:extLst>
              <a:ext uri="{FF2B5EF4-FFF2-40B4-BE49-F238E27FC236}">
                <a16:creationId xmlns:a16="http://schemas.microsoft.com/office/drawing/2014/main" id="{FAA87439-67AB-54BC-7C4D-E9C513091993}"/>
              </a:ext>
            </a:extLst>
          </p:cNvPr>
          <p:cNvSpPr txBox="1"/>
          <p:nvPr/>
        </p:nvSpPr>
        <p:spPr>
          <a:xfrm>
            <a:off x="1269505" y="4722921"/>
            <a:ext cx="3036163" cy="646331"/>
          </a:xfrm>
          <a:prstGeom prst="rect">
            <a:avLst/>
          </a:prstGeom>
          <a:noFill/>
        </p:spPr>
        <p:txBody>
          <a:bodyPr wrap="square" rtlCol="0">
            <a:spAutoFit/>
          </a:bodyPr>
          <a:lstStyle/>
          <a:p>
            <a:r>
              <a:rPr lang="fr-CA" dirty="0"/>
              <a:t>L’indice de l’esclavage dans le monde pour 1000 habitants.</a:t>
            </a:r>
          </a:p>
        </p:txBody>
      </p:sp>
    </p:spTree>
    <p:extLst>
      <p:ext uri="{BB962C8B-B14F-4D97-AF65-F5344CB8AC3E}">
        <p14:creationId xmlns:p14="http://schemas.microsoft.com/office/powerpoint/2010/main" val="66601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A67D0-1460-B480-2048-04FB23D881C8}"/>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9536A78-A1FD-C8C4-55C4-DB27CDD03CA7}"/>
              </a:ext>
            </a:extLst>
          </p:cNvPr>
          <p:cNvSpPr>
            <a:spLocks noGrp="1"/>
          </p:cNvSpPr>
          <p:nvPr>
            <p:ph idx="1"/>
          </p:nvPr>
        </p:nvSpPr>
        <p:spPr>
          <a:xfrm>
            <a:off x="2937917" y="2270094"/>
            <a:ext cx="6316165" cy="2990676"/>
          </a:xfrm>
        </p:spPr>
        <p:txBody>
          <a:bodyPr>
            <a:noAutofit/>
          </a:bodyPr>
          <a:lstStyle/>
          <a:p>
            <a:r>
              <a:rPr lang="fr-CA" sz="2000" dirty="0"/>
              <a:t>Le travail des enfants se rapporte au travail qui est mentalement, physiquement ou socialement </a:t>
            </a:r>
            <a:r>
              <a:rPr lang="fr-CA" sz="2000" u="sng" dirty="0"/>
              <a:t>dangereux</a:t>
            </a:r>
            <a:r>
              <a:rPr lang="fr-CA" sz="2000" dirty="0"/>
              <a:t> et </a:t>
            </a:r>
            <a:r>
              <a:rPr lang="fr-CA" sz="2000" u="sng" dirty="0"/>
              <a:t>néfaste</a:t>
            </a:r>
            <a:r>
              <a:rPr lang="fr-CA" sz="2000" dirty="0"/>
              <a:t> pour les enfants ; et qui </a:t>
            </a:r>
            <a:r>
              <a:rPr lang="fr-CA" sz="2000" u="sng" dirty="0"/>
              <a:t>compromet leur scolarité</a:t>
            </a:r>
            <a:r>
              <a:rPr lang="fr-CA" sz="2000" dirty="0"/>
              <a:t>. </a:t>
            </a:r>
          </a:p>
          <a:p>
            <a:r>
              <a:rPr lang="fr-CA" sz="2000" dirty="0"/>
              <a:t>Cela ne comprend pas les tâches ménagères habituelles, le travail après l’école ou le travail léger et adapté à l’âge de l’enfant qui peut être bénéfique à son développement.</a:t>
            </a:r>
          </a:p>
        </p:txBody>
      </p:sp>
      <p:sp>
        <p:nvSpPr>
          <p:cNvPr id="3" name="Titre 2">
            <a:extLst>
              <a:ext uri="{FF2B5EF4-FFF2-40B4-BE49-F238E27FC236}">
                <a16:creationId xmlns:a16="http://schemas.microsoft.com/office/drawing/2014/main" id="{153435F6-3B41-5AB2-BBCD-B7D907F2911B}"/>
              </a:ext>
            </a:extLst>
          </p:cNvPr>
          <p:cNvSpPr>
            <a:spLocks noGrp="1"/>
          </p:cNvSpPr>
          <p:nvPr>
            <p:ph type="title"/>
          </p:nvPr>
        </p:nvSpPr>
        <p:spPr/>
        <p:txBody>
          <a:bodyPr/>
          <a:lstStyle/>
          <a:p>
            <a:r>
              <a:rPr lang="fr-CA" dirty="0"/>
              <a:t>Le travail des enfants - suite</a:t>
            </a:r>
          </a:p>
        </p:txBody>
      </p:sp>
    </p:spTree>
    <p:extLst>
      <p:ext uri="{BB962C8B-B14F-4D97-AF65-F5344CB8AC3E}">
        <p14:creationId xmlns:p14="http://schemas.microsoft.com/office/powerpoint/2010/main" val="3098872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1EEC160-8E6E-C950-5520-F9E72E4F1E58}"/>
              </a:ext>
            </a:extLst>
          </p:cNvPr>
          <p:cNvSpPr>
            <a:spLocks noGrp="1"/>
          </p:cNvSpPr>
          <p:nvPr>
            <p:ph idx="1"/>
          </p:nvPr>
        </p:nvSpPr>
        <p:spPr>
          <a:xfrm>
            <a:off x="678401" y="1343818"/>
            <a:ext cx="11111145" cy="4899319"/>
          </a:xfrm>
        </p:spPr>
        <p:txBody>
          <a:bodyPr>
            <a:noAutofit/>
          </a:bodyPr>
          <a:lstStyle/>
          <a:p>
            <a:pPr marL="0" indent="0">
              <a:lnSpc>
                <a:spcPct val="120000"/>
              </a:lnSpc>
              <a:buNone/>
            </a:pPr>
            <a:r>
              <a:rPr lang="fr-CA" sz="2100" dirty="0"/>
              <a:t>La </a:t>
            </a:r>
            <a:r>
              <a:rPr lang="fr-CA" sz="2100" u="sng" dirty="0"/>
              <a:t>loi nationale </a:t>
            </a:r>
            <a:r>
              <a:rPr lang="fr-CA" sz="2100" dirty="0"/>
              <a:t>définit le travail d’enfants selon le contexte de </a:t>
            </a:r>
            <a:r>
              <a:rPr lang="fr-CA" sz="2100" u="sng" dirty="0"/>
              <a:t>chaque pays</a:t>
            </a:r>
            <a:r>
              <a:rPr lang="fr-CA" sz="2100" dirty="0"/>
              <a:t>, même si </a:t>
            </a:r>
            <a:r>
              <a:rPr lang="fr-CA" sz="2100" i="1" dirty="0"/>
              <a:t>l’Organisation internationale du travail </a:t>
            </a:r>
            <a:r>
              <a:rPr lang="fr-CA" sz="2100" dirty="0"/>
              <a:t>indiquent des âges minimums pour les différents types d’emploi : </a:t>
            </a:r>
          </a:p>
          <a:p>
            <a:pPr>
              <a:lnSpc>
                <a:spcPct val="120000"/>
              </a:lnSpc>
            </a:pPr>
            <a:r>
              <a:rPr lang="fr-CA" sz="2100" b="1" dirty="0"/>
              <a:t>13 ans </a:t>
            </a:r>
            <a:r>
              <a:rPr lang="fr-CA" sz="2100" dirty="0"/>
              <a:t>pour les </a:t>
            </a:r>
            <a:r>
              <a:rPr lang="fr-CA" sz="2100" b="1" dirty="0"/>
              <a:t>travaux légers, </a:t>
            </a:r>
            <a:r>
              <a:rPr lang="fr-CA" sz="2100" dirty="0"/>
              <a:t>en général jusqu’à 14 heures de travail par semaine ;</a:t>
            </a:r>
          </a:p>
          <a:p>
            <a:pPr>
              <a:lnSpc>
                <a:spcPct val="120000"/>
              </a:lnSpc>
            </a:pPr>
            <a:r>
              <a:rPr lang="fr-CA" sz="2100" b="1" dirty="0"/>
              <a:t>15 ans </a:t>
            </a:r>
            <a:r>
              <a:rPr lang="fr-CA" sz="2100" dirty="0"/>
              <a:t>pour les </a:t>
            </a:r>
            <a:r>
              <a:rPr lang="fr-CA" sz="2100" b="1" dirty="0"/>
              <a:t>travaux ordinaires, </a:t>
            </a:r>
            <a:r>
              <a:rPr lang="fr-CA" sz="2100" dirty="0"/>
              <a:t>en général jusqu’à 43 heures de travail par semaine. </a:t>
            </a:r>
          </a:p>
          <a:p>
            <a:pPr>
              <a:lnSpc>
                <a:spcPct val="120000"/>
              </a:lnSpc>
            </a:pPr>
            <a:r>
              <a:rPr lang="fr-CA" sz="2100" b="1" dirty="0"/>
              <a:t>18 ans </a:t>
            </a:r>
            <a:r>
              <a:rPr lang="fr-CA" sz="2100" dirty="0"/>
              <a:t>pour des </a:t>
            </a:r>
            <a:r>
              <a:rPr lang="fr-CA" sz="2100" b="1" dirty="0"/>
              <a:t>travaux dangereux; </a:t>
            </a:r>
            <a:r>
              <a:rPr lang="fr-CA" sz="2100" dirty="0"/>
              <a:t>Le travail dangereux peut comprendre le travail de nuit et les longues heures de travail, l’exposition à la maltraitance psychologique, physique ou sexuelle, le travail dans des environnements dangereux ou malsains ; et/ou travailler avec des équipements ou des machines dangereuses.</a:t>
            </a:r>
          </a:p>
        </p:txBody>
      </p:sp>
      <p:sp>
        <p:nvSpPr>
          <p:cNvPr id="3" name="Titre 2">
            <a:extLst>
              <a:ext uri="{FF2B5EF4-FFF2-40B4-BE49-F238E27FC236}">
                <a16:creationId xmlns:a16="http://schemas.microsoft.com/office/drawing/2014/main" id="{C7604E82-FA65-B9E7-EFA6-349546AC102E}"/>
              </a:ext>
            </a:extLst>
          </p:cNvPr>
          <p:cNvSpPr>
            <a:spLocks noGrp="1"/>
          </p:cNvSpPr>
          <p:nvPr>
            <p:ph type="title"/>
          </p:nvPr>
        </p:nvSpPr>
        <p:spPr/>
        <p:txBody>
          <a:bodyPr/>
          <a:lstStyle/>
          <a:p>
            <a:r>
              <a:rPr lang="fr-CA" dirty="0"/>
              <a:t>Le travail des enfants - suite</a:t>
            </a:r>
          </a:p>
        </p:txBody>
      </p:sp>
    </p:spTree>
    <p:extLst>
      <p:ext uri="{BB962C8B-B14F-4D97-AF65-F5344CB8AC3E}">
        <p14:creationId xmlns:p14="http://schemas.microsoft.com/office/powerpoint/2010/main" val="159442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FD91B60D-E2B5-455D-9685-0DAD18A266A1}"/>
              </a:ext>
            </a:extLst>
          </p:cNvPr>
          <p:cNvSpPr>
            <a:spLocks noGrp="1"/>
          </p:cNvSpPr>
          <p:nvPr>
            <p:ph type="title"/>
          </p:nvPr>
        </p:nvSpPr>
        <p:spPr>
          <a:xfrm>
            <a:off x="589560" y="856180"/>
            <a:ext cx="4560584" cy="1128068"/>
          </a:xfrm>
        </p:spPr>
        <p:txBody>
          <a:bodyPr anchor="ctr">
            <a:normAutofit/>
          </a:bodyPr>
          <a:lstStyle/>
          <a:p>
            <a:r>
              <a:rPr lang="fr-CA" sz="2800">
                <a:solidFill>
                  <a:schemeClr val="tx1"/>
                </a:solidFill>
              </a:rPr>
              <a:t>Les droits fondamentaux de l’homme </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contenu 1">
            <a:extLst>
              <a:ext uri="{FF2B5EF4-FFF2-40B4-BE49-F238E27FC236}">
                <a16:creationId xmlns:a16="http://schemas.microsoft.com/office/drawing/2014/main" id="{E3F92268-BFA6-77A6-451A-78D3D6CB352C}"/>
              </a:ext>
            </a:extLst>
          </p:cNvPr>
          <p:cNvSpPr>
            <a:spLocks noGrp="1"/>
          </p:cNvSpPr>
          <p:nvPr>
            <p:ph idx="1"/>
          </p:nvPr>
        </p:nvSpPr>
        <p:spPr>
          <a:xfrm>
            <a:off x="590719" y="2330505"/>
            <a:ext cx="5002213" cy="3979585"/>
          </a:xfrm>
        </p:spPr>
        <p:txBody>
          <a:bodyPr anchor="ctr">
            <a:normAutofit/>
          </a:bodyPr>
          <a:lstStyle/>
          <a:p>
            <a:pPr marL="0" indent="0">
              <a:lnSpc>
                <a:spcPct val="100000"/>
              </a:lnSpc>
              <a:buNone/>
            </a:pPr>
            <a:r>
              <a:rPr lang="fr-CA" sz="2000" dirty="0"/>
              <a:t>                                                                                                                                                                La liberté de penser, d’opinion, d’expression ou de religion, et le droit de ne pas faire l’objet d’une quelconque discrimination, telle que des discriminations fondées sur l’appartenance ethnique, l’âge, la nationalité, le genre ou l’orientation sexuelle, ou toute forme de harcèlement.								</a:t>
            </a:r>
          </a:p>
          <a:p>
            <a:endParaRPr lang="fr-CA"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78F80EDE-A3FE-3715-880A-AB80A52D1EA5}"/>
              </a:ext>
            </a:extLst>
          </p:cNvPr>
          <p:cNvPicPr>
            <a:picLocks noChangeAspect="1"/>
          </p:cNvPicPr>
          <p:nvPr/>
        </p:nvPicPr>
        <p:blipFill rotWithShape="1">
          <a:blip r:embed="rId2"/>
          <a:srcRect l="11784" r="7496" b="1"/>
          <a:stretch/>
        </p:blipFill>
        <p:spPr>
          <a:xfrm>
            <a:off x="5977788" y="799352"/>
            <a:ext cx="5425410" cy="5259296"/>
          </a:xfrm>
          <a:prstGeom prst="rect">
            <a:avLst/>
          </a:prstGeom>
        </p:spPr>
      </p:pic>
      <p:sp>
        <p:nvSpPr>
          <p:cNvPr id="7" name="ZoneTexte 6">
            <a:extLst>
              <a:ext uri="{FF2B5EF4-FFF2-40B4-BE49-F238E27FC236}">
                <a16:creationId xmlns:a16="http://schemas.microsoft.com/office/drawing/2014/main" id="{34120C35-E00E-45D0-0180-594E6CA3278E}"/>
              </a:ext>
            </a:extLst>
          </p:cNvPr>
          <p:cNvSpPr txBox="1"/>
          <p:nvPr/>
        </p:nvSpPr>
        <p:spPr>
          <a:xfrm>
            <a:off x="5976231" y="6048480"/>
            <a:ext cx="6098958" cy="261610"/>
          </a:xfrm>
          <a:prstGeom prst="rect">
            <a:avLst/>
          </a:prstGeom>
          <a:noFill/>
        </p:spPr>
        <p:txBody>
          <a:bodyPr wrap="square">
            <a:spAutoFit/>
          </a:bodyPr>
          <a:lstStyle/>
          <a:p>
            <a:r>
              <a:rPr lang="fr-CA" sz="1050" dirty="0">
                <a:solidFill>
                  <a:schemeClr val="bg1">
                    <a:lumMod val="50000"/>
                  </a:schemeClr>
                </a:solidFill>
              </a:rPr>
              <a:t>https://helenechristodoulou.com/la-protection-des-droits-fondamentaux-face-au-parquet-europeen</a:t>
            </a:r>
          </a:p>
        </p:txBody>
      </p:sp>
    </p:spTree>
    <p:extLst>
      <p:ext uri="{BB962C8B-B14F-4D97-AF65-F5344CB8AC3E}">
        <p14:creationId xmlns:p14="http://schemas.microsoft.com/office/powerpoint/2010/main" val="34120558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F2BDF98-0230-C709-ED1E-75FE6667F28C}"/>
              </a:ext>
            </a:extLst>
          </p:cNvPr>
          <p:cNvSpPr>
            <a:spLocks noGrp="1"/>
          </p:cNvSpPr>
          <p:nvPr>
            <p:ph idx="1"/>
          </p:nvPr>
        </p:nvSpPr>
        <p:spPr/>
        <p:txBody>
          <a:bodyPr/>
          <a:lstStyle/>
          <a:p>
            <a:r>
              <a:rPr lang="fr-CA" b="0" i="0" dirty="0">
                <a:effectLst/>
                <a:latin typeface="HelveticaNeueLTPro-Roman"/>
              </a:rPr>
              <a:t>En 2021, avec le projet de loi S-211, intitulé </a:t>
            </a:r>
            <a:r>
              <a:rPr lang="fr-CA" b="0" i="1" dirty="0">
                <a:effectLst/>
                <a:latin typeface="HelveticaNeueLTPro-Roman"/>
                <a:hlinkClick r:id="rId2">
                  <a:extLst>
                    <a:ext uri="{A12FA001-AC4F-418D-AE19-62706E023703}">
                      <ahyp:hlinkClr xmlns:ahyp="http://schemas.microsoft.com/office/drawing/2018/hyperlinkcolor" val="tx"/>
                    </a:ext>
                  </a:extLst>
                </a:hlinkClick>
              </a:rPr>
              <a:t>Loi édictant la Loi sur la lutte contre le travail forcé et le travail des enfants dans les chaînes d’approvisionnement et modifiant le Tarif des douanes</a:t>
            </a:r>
            <a:r>
              <a:rPr lang="fr-CA" dirty="0">
                <a:latin typeface="HelveticaNeueLTPro-Roman"/>
              </a:rPr>
              <a:t>, </a:t>
            </a:r>
            <a:r>
              <a:rPr lang="fr-CA" b="0" i="0" dirty="0">
                <a:effectLst/>
                <a:latin typeface="HelveticaNeueLTPro-Roman"/>
              </a:rPr>
              <a:t>le Canada souhaitait obtenir plus de transparence de la part des entreprises faisant affaire au pays en les forçant à divulguer les mesures qu’elles prennent pour réduire les risques de recours au travail forcé et au travail des enfants dans leurs chaînes d’approvisionnement.</a:t>
            </a:r>
            <a:endParaRPr lang="fr-CA" dirty="0"/>
          </a:p>
        </p:txBody>
      </p:sp>
      <p:sp>
        <p:nvSpPr>
          <p:cNvPr id="3" name="Titre 2">
            <a:extLst>
              <a:ext uri="{FF2B5EF4-FFF2-40B4-BE49-F238E27FC236}">
                <a16:creationId xmlns:a16="http://schemas.microsoft.com/office/drawing/2014/main" id="{6DFEEA04-646C-AF6C-9B0B-2918FF62FDB3}"/>
              </a:ext>
            </a:extLst>
          </p:cNvPr>
          <p:cNvSpPr>
            <a:spLocks noGrp="1"/>
          </p:cNvSpPr>
          <p:nvPr>
            <p:ph type="title"/>
          </p:nvPr>
        </p:nvSpPr>
        <p:spPr/>
        <p:txBody>
          <a:bodyPr/>
          <a:lstStyle/>
          <a:p>
            <a:r>
              <a:rPr lang="fr-CA" dirty="0"/>
              <a:t>La loi S-211</a:t>
            </a:r>
          </a:p>
        </p:txBody>
      </p:sp>
    </p:spTree>
    <p:extLst>
      <p:ext uri="{BB962C8B-B14F-4D97-AF65-F5344CB8AC3E}">
        <p14:creationId xmlns:p14="http://schemas.microsoft.com/office/powerpoint/2010/main" val="11007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971F0-94FA-EAEA-7BBA-BCD9D025D6D4}"/>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90BEB19A-0C6A-C922-621C-4B019B965ADF}"/>
              </a:ext>
            </a:extLst>
          </p:cNvPr>
          <p:cNvSpPr/>
          <p:nvPr/>
        </p:nvSpPr>
        <p:spPr>
          <a:xfrm>
            <a:off x="0"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591CE19-AAB3-6AAE-1DB0-4B0FBA3BB3E5}"/>
              </a:ext>
            </a:extLst>
          </p:cNvPr>
          <p:cNvSpPr txBox="1"/>
          <p:nvPr/>
        </p:nvSpPr>
        <p:spPr>
          <a:xfrm>
            <a:off x="551228" y="2921167"/>
            <a:ext cx="11113604" cy="1015663"/>
          </a:xfrm>
          <a:prstGeom prst="rect">
            <a:avLst/>
          </a:prstGeom>
          <a:noFill/>
        </p:spPr>
        <p:txBody>
          <a:bodyPr wrap="square" rtlCol="0">
            <a:spAutoFit/>
          </a:bodyPr>
          <a:lstStyle/>
          <a:p>
            <a:pPr algn="ctr"/>
            <a:r>
              <a:rPr lang="en-US" sz="6000" b="1" dirty="0" err="1">
                <a:solidFill>
                  <a:schemeClr val="bg1">
                    <a:lumMod val="95000"/>
                  </a:schemeClr>
                </a:solidFill>
                <a:latin typeface="Arial" panose="020B0604020202020204" pitchFamily="34" charset="0"/>
                <a:cs typeface="Arial" panose="020B0604020202020204" pitchFamily="34" charset="0"/>
              </a:rPr>
              <a:t>Historique</a:t>
            </a:r>
            <a:r>
              <a:rPr lang="en-US" sz="6000" b="1" dirty="0">
                <a:solidFill>
                  <a:schemeClr val="bg1">
                    <a:lumMod val="95000"/>
                  </a:schemeClr>
                </a:solidFill>
                <a:latin typeface="Arial" panose="020B0604020202020204" pitchFamily="34" charset="0"/>
                <a:cs typeface="Arial" panose="020B0604020202020204" pitchFamily="34" charset="0"/>
              </a:rPr>
              <a:t> de la </a:t>
            </a:r>
            <a:r>
              <a:rPr lang="en-US" sz="6000" b="1" dirty="0" err="1">
                <a:solidFill>
                  <a:schemeClr val="bg1">
                    <a:lumMod val="95000"/>
                  </a:schemeClr>
                </a:solidFill>
                <a:latin typeface="Arial" panose="020B0604020202020204" pitchFamily="34" charset="0"/>
                <a:cs typeface="Arial" panose="020B0604020202020204" pitchFamily="34" charset="0"/>
              </a:rPr>
              <a:t>loi</a:t>
            </a:r>
            <a:r>
              <a:rPr lang="en-US" sz="6000" b="1" dirty="0">
                <a:solidFill>
                  <a:schemeClr val="bg1">
                    <a:lumMod val="95000"/>
                  </a:schemeClr>
                </a:solidFill>
                <a:latin typeface="Arial" panose="020B0604020202020204" pitchFamily="34" charset="0"/>
                <a:cs typeface="Arial" panose="020B0604020202020204" pitchFamily="34" charset="0"/>
              </a:rPr>
              <a:t> S-211</a:t>
            </a:r>
          </a:p>
        </p:txBody>
      </p:sp>
    </p:spTree>
    <p:extLst>
      <p:ext uri="{BB962C8B-B14F-4D97-AF65-F5344CB8AC3E}">
        <p14:creationId xmlns:p14="http://schemas.microsoft.com/office/powerpoint/2010/main" val="424539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45EA2AE2D0F448905978FB425BD176" ma:contentTypeVersion="16" ma:contentTypeDescription="Create a new document." ma:contentTypeScope="" ma:versionID="9afbc9f153d24df6d325dcb6e65eff4f">
  <xsd:schema xmlns:xsd="http://www.w3.org/2001/XMLSchema" xmlns:xs="http://www.w3.org/2001/XMLSchema" xmlns:p="http://schemas.microsoft.com/office/2006/metadata/properties" xmlns:ns2="105b7e10-e43d-4981-89ce-f0266cb31f6b" xmlns:ns3="39f6d08b-7451-41de-a2de-742f488a7742" targetNamespace="http://schemas.microsoft.com/office/2006/metadata/properties" ma:root="true" ma:fieldsID="66cccb8197a74ccdf9ebc093d9964195" ns2:_="" ns3:_="">
    <xsd:import namespace="105b7e10-e43d-4981-89ce-f0266cb31f6b"/>
    <xsd:import namespace="39f6d08b-7451-41de-a2de-742f488a7742"/>
    <xsd:element name="properties">
      <xsd:complexType>
        <xsd:sequence>
          <xsd:element name="documentManagement">
            <xsd:complexType>
              <xsd:all>
                <xsd:element ref="ns2:SharedWithUsers" minOccurs="0"/>
                <xsd:element ref="ns2:SharedWithDetails" minOccurs="0"/>
                <xsd:element ref="ns3:Nom"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b7e10-e43d-4981-89ce-f0266cb31f6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5a96c34-01e5-4cad-8703-33867b872ba2}" ma:internalName="TaxCatchAll" ma:showField="CatchAllData" ma:web="105b7e10-e43d-4981-89ce-f0266cb31f6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f6d08b-7451-41de-a2de-742f488a7742" elementFormDefault="qualified">
    <xsd:import namespace="http://schemas.microsoft.com/office/2006/documentManagement/types"/>
    <xsd:import namespace="http://schemas.microsoft.com/office/infopath/2007/PartnerControls"/>
    <xsd:element name="Nom" ma:index="10" nillable="true" ma:displayName="Nom" ma:format="Dropdown" ma:list="UserInfo" ma:SharePointGroup="0" ma:internalName="Nom">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68556a9-04ff-4958-b576-5ec8c8b06c5d"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F5E6E2-405D-4EB4-B074-D0A6BDD5000F}">
  <ds:schemaRefs>
    <ds:schemaRef ds:uri="http://schemas.microsoft.com/sharepoint/v3/contenttype/forms"/>
  </ds:schemaRefs>
</ds:datastoreItem>
</file>

<file path=customXml/itemProps2.xml><?xml version="1.0" encoding="utf-8"?>
<ds:datastoreItem xmlns:ds="http://schemas.openxmlformats.org/officeDocument/2006/customXml" ds:itemID="{72DAC702-11CF-464F-85FC-D43C7816D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b7e10-e43d-4981-89ce-f0266cb31f6b"/>
    <ds:schemaRef ds:uri="39f6d08b-7451-41de-a2de-742f488a77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2479</TotalTime>
  <Words>1136</Words>
  <Application>Microsoft Macintosh PowerPoint</Application>
  <PresentationFormat>Widescreen</PresentationFormat>
  <Paragraphs>65</Paragraphs>
  <Slides>17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Courier New</vt:lpstr>
      <vt:lpstr>GOTHAM-MEDIUM</vt:lpstr>
      <vt:lpstr>HelveticaNeueLTPro-Roman</vt:lpstr>
      <vt:lpstr>Wingdings</vt:lpstr>
      <vt:lpstr>Office Theme</vt:lpstr>
      <vt:lpstr>La loi S211 </vt:lpstr>
      <vt:lpstr>PowerPoint Presentation</vt:lpstr>
      <vt:lpstr>Le Travail forcé</vt:lpstr>
      <vt:lpstr>Le Travail forcé - suite</vt:lpstr>
      <vt:lpstr>Le travail des enfants - suite</vt:lpstr>
      <vt:lpstr>Le travail des enfants - suite</vt:lpstr>
      <vt:lpstr>Les droits fondamentaux de l’homme </vt:lpstr>
      <vt:lpstr>La loi S-211</vt:lpstr>
      <vt:lpstr>PowerPoint Presentation</vt:lpstr>
      <vt:lpstr>L’esclavage moderne</vt:lpstr>
      <vt:lpstr>L’esclavage moderne - suite</vt:lpstr>
      <vt:lpstr>PowerPoint Presentation</vt:lpstr>
      <vt:lpstr>Autres lois sur l’exclavage moderne</vt:lpstr>
      <vt:lpstr>PowerPoint Presentation</vt:lpstr>
      <vt:lpstr>Obligations : un rapport rendu public</vt:lpstr>
      <vt:lpstr>Infractions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Guasch</dc:creator>
  <cp:lastModifiedBy>Marta Guasch</cp:lastModifiedBy>
  <cp:revision>88</cp:revision>
  <dcterms:created xsi:type="dcterms:W3CDTF">2023-05-16T19:23:37Z</dcterms:created>
  <dcterms:modified xsi:type="dcterms:W3CDTF">2026-06-08T18:14:32Z</dcterms:modified>
</cp:coreProperties>
</file>